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4" r:id="rId2"/>
    <p:sldId id="276" r:id="rId3"/>
    <p:sldId id="277" r:id="rId4"/>
    <p:sldId id="279" r:id="rId5"/>
    <p:sldId id="312" r:id="rId6"/>
    <p:sldId id="281" r:id="rId7"/>
    <p:sldId id="284" r:id="rId8"/>
    <p:sldId id="313" r:id="rId9"/>
    <p:sldId id="317" r:id="rId10"/>
    <p:sldId id="285" r:id="rId11"/>
    <p:sldId id="286" r:id="rId12"/>
    <p:sldId id="304" r:id="rId13"/>
    <p:sldId id="305" r:id="rId14"/>
    <p:sldId id="306" r:id="rId15"/>
    <p:sldId id="307" r:id="rId16"/>
    <p:sldId id="308" r:id="rId17"/>
    <p:sldId id="309" r:id="rId18"/>
    <p:sldId id="314" r:id="rId19"/>
    <p:sldId id="289" r:id="rId20"/>
    <p:sldId id="288" r:id="rId21"/>
    <p:sldId id="293" r:id="rId22"/>
    <p:sldId id="290" r:id="rId23"/>
    <p:sldId id="292" r:id="rId24"/>
    <p:sldId id="291" r:id="rId25"/>
    <p:sldId id="294" r:id="rId26"/>
    <p:sldId id="301" r:id="rId27"/>
    <p:sldId id="302" r:id="rId28"/>
    <p:sldId id="303" r:id="rId29"/>
    <p:sldId id="310" r:id="rId30"/>
    <p:sldId id="316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69"/>
    <a:srgbClr val="5D7373"/>
    <a:srgbClr val="FEC630"/>
    <a:srgbClr val="52C9BD"/>
    <a:srgbClr val="F0EEF0"/>
    <a:srgbClr val="00A0A8"/>
    <a:srgbClr val="52CB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71" d="100"/>
          <a:sy n="71" d="100"/>
        </p:scale>
        <p:origin x="1410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2B45E-22B0-4FAD-9C61-17AF9896A9F2}" type="datetimeFigureOut">
              <a:rPr lang="en-GB" smtClean="0"/>
              <a:t>21/06/2019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4F084-DF2B-4B7E-A1DF-580BFA0ABA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88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2 Component for the concept: Scenes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can you see on the screen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scenes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can be done with elements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Discuss, why Background Noise, why not?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823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Sound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646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 Component for the concept: Sounds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can you see on the screen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Properties of sound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 element more sounds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31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Risk and Stakeholder</a:t>
            </a:r>
          </a:p>
          <a:p>
            <a:r>
              <a:rPr lang="en-GB" dirty="0"/>
              <a:t>Next: Stage 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59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-Explain the initial test</a:t>
            </a:r>
          </a:p>
          <a:p>
            <a:r>
              <a:rPr lang="en-GB" dirty="0"/>
              <a:t>-Say that it is a pre-set stage</a:t>
            </a:r>
          </a:p>
          <a:p>
            <a:r>
              <a:rPr lang="en-GB" dirty="0"/>
              <a:t>-Based on the Play audiometry Hearing test:</a:t>
            </a:r>
          </a:p>
          <a:p>
            <a:r>
              <a:rPr lang="en-US" dirty="0"/>
              <a:t>child is rewarded upon the completion of a specific task related to the audio played</a:t>
            </a:r>
            <a:endParaRPr lang="en-GB" dirty="0"/>
          </a:p>
          <a:p>
            <a:r>
              <a:rPr lang="en-GB" dirty="0"/>
              <a:t>-Why?</a:t>
            </a:r>
          </a:p>
          <a:p>
            <a:r>
              <a:rPr lang="en-GB" dirty="0"/>
              <a:t>-Stakeholders</a:t>
            </a:r>
          </a:p>
          <a:p>
            <a:r>
              <a:rPr lang="en-GB" dirty="0"/>
              <a:t>-Risk </a:t>
            </a:r>
            <a:r>
              <a:rPr lang="en-GB" dirty="0" err="1"/>
              <a:t>elemination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021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Stage 01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844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566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Stage 02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04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stage 2</a:t>
            </a:r>
          </a:p>
          <a:p>
            <a:r>
              <a:rPr lang="en-GB" dirty="0"/>
              <a:t>Mascot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220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stage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39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524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stage 3</a:t>
            </a:r>
          </a:p>
          <a:p>
            <a:r>
              <a:rPr lang="en-GB" dirty="0"/>
              <a:t>Mascot job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363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Gallery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512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Reward system explain</a:t>
            </a:r>
          </a:p>
          <a:p>
            <a:r>
              <a:rPr lang="en-GB" dirty="0"/>
              <a:t>Stakeholders</a:t>
            </a:r>
          </a:p>
          <a:p>
            <a:r>
              <a:rPr lang="en-GB" dirty="0"/>
              <a:t>Risk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097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Editor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69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Editor </a:t>
            </a:r>
          </a:p>
          <a:p>
            <a:r>
              <a:rPr lang="en-GB" dirty="0" err="1"/>
              <a:t>Stzakeholder</a:t>
            </a:r>
            <a:endParaRPr lang="en-GB" dirty="0"/>
          </a:p>
          <a:p>
            <a:r>
              <a:rPr lang="en-GB" dirty="0" err="1"/>
              <a:t>Rsk</a:t>
            </a:r>
            <a:r>
              <a:rPr lang="en-GB" dirty="0"/>
              <a:t> elimination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186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0623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451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63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358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05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Gamebased</a:t>
            </a:r>
            <a:r>
              <a:rPr lang="en-GB" dirty="0"/>
              <a:t> learning is a combination between gamification and 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Gamification: Use of game design elements in a non-game context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Why: Progress, Motivation and Rewards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Education? Leaning something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WHY? Learn to get knowledge, train to perfect skills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Why is it so important for the Digital Hearing Assistant?</a:t>
            </a:r>
          </a:p>
          <a:p>
            <a:r>
              <a:rPr lang="en-GB" dirty="0"/>
              <a:t>	Motivation for the child, Playful manner , digital reward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Nowadays more and more digital applications for kids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Digital Progress Monitoring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642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Go over all the section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 the mascot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Say why its different from the UX/UI group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17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1 Component for the concept: Elements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can you see on the screen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are Elements?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can be done with elements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773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Next Scenes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4F084-DF2B-4B7E-A1DF-580BFA0ABA0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84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21.06.2019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7.jpe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370315" y="891767"/>
            <a:ext cx="87619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5969"/>
                </a:solidFill>
                <a:latin typeface="Tw Cen MT" panose="020B0602020104020603" pitchFamily="34" charset="0"/>
              </a:rPr>
              <a:t>DIGITAL HEARING ASSISTANT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9340" y="4011714"/>
            <a:ext cx="7567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2CBBE"/>
                </a:solidFill>
                <a:latin typeface="Tw Cen MT" panose="020B0602020104020603" pitchFamily="34" charset="0"/>
              </a:rPr>
              <a:t>GAMIFICATION &amp; EDUCATIONAL CONCEPS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016727" y="4955992"/>
            <a:ext cx="7278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By Group 2</a:t>
            </a:r>
          </a:p>
          <a:p>
            <a:pPr algn="ctr"/>
            <a:endParaRPr lang="en-US" sz="2800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423" y="6229279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55459" y="-8"/>
            <a:ext cx="10911099" cy="6858000"/>
            <a:chOff x="-197409" y="-8"/>
            <a:chExt cx="10911099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Tw Cen MT" panose="020B0602020104020603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Tw Cen MT" panose="020B06020201040206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61447" y="3247467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F480F41F-1102-4B14-A8AB-F36B8AC5F76B}"/>
              </a:ext>
            </a:extLst>
          </p:cNvPr>
          <p:cNvSpPr/>
          <p:nvPr/>
        </p:nvSpPr>
        <p:spPr>
          <a:xfrm>
            <a:off x="3182254" y="2651158"/>
            <a:ext cx="2784763" cy="1555667"/>
          </a:xfrm>
          <a:prstGeom prst="ellipse">
            <a:avLst/>
          </a:prstGeom>
          <a:solidFill>
            <a:srgbClr val="00A0A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w Cen MT" panose="020B0602020104020603" pitchFamily="34" charset="0"/>
              </a:rPr>
              <a:t>Game-based learning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36636B6F-DA7F-4A82-BF62-C56DE95DC016}"/>
              </a:ext>
            </a:extLst>
          </p:cNvPr>
          <p:cNvSpPr/>
          <p:nvPr/>
        </p:nvSpPr>
        <p:spPr>
          <a:xfrm>
            <a:off x="6541660" y="2872468"/>
            <a:ext cx="1992436" cy="111304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Tw Cen MT" panose="020B0602020104020603" pitchFamily="34" charset="0"/>
              </a:rPr>
              <a:t>Education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FCA9DE2-A4A5-4F37-9ADF-092BBA3061F0}"/>
              </a:ext>
            </a:extLst>
          </p:cNvPr>
          <p:cNvSpPr/>
          <p:nvPr/>
        </p:nvSpPr>
        <p:spPr>
          <a:xfrm>
            <a:off x="615175" y="2872468"/>
            <a:ext cx="1992436" cy="1113045"/>
          </a:xfrm>
          <a:prstGeom prst="ellips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Gamification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227E3C5-E666-4A39-A055-A0FB90D839E1}"/>
              </a:ext>
            </a:extLst>
          </p:cNvPr>
          <p:cNvCxnSpPr>
            <a:stCxn id="3" idx="2"/>
            <a:endCxn id="51" idx="6"/>
          </p:cNvCxnSpPr>
          <p:nvPr/>
        </p:nvCxnSpPr>
        <p:spPr>
          <a:xfrm flipH="1" flipV="1">
            <a:off x="2607611" y="3428991"/>
            <a:ext cx="57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F784055-B684-4005-A11C-2087DA01C845}"/>
              </a:ext>
            </a:extLst>
          </p:cNvPr>
          <p:cNvCxnSpPr>
            <a:stCxn id="50" idx="2"/>
            <a:endCxn id="3" idx="6"/>
          </p:cNvCxnSpPr>
          <p:nvPr/>
        </p:nvCxnSpPr>
        <p:spPr>
          <a:xfrm flipH="1">
            <a:off x="5967017" y="3428991"/>
            <a:ext cx="5746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147AE52-2171-497E-AE72-DEA33BE93EB8}"/>
              </a:ext>
            </a:extLst>
          </p:cNvPr>
          <p:cNvSpPr txBox="1"/>
          <p:nvPr/>
        </p:nvSpPr>
        <p:spPr>
          <a:xfrm>
            <a:off x="1397985" y="71252"/>
            <a:ext cx="666536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5D7373"/>
                </a:solidFill>
                <a:latin typeface="Tw Cen MT" panose="020B0602020104020603" pitchFamily="34" charset="0"/>
              </a:rPr>
              <a:t>Concept Background</a:t>
            </a: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65C472EC-629D-4A38-993F-B36CA834C06F}"/>
              </a:ext>
            </a:extLst>
          </p:cNvPr>
          <p:cNvSpPr/>
          <p:nvPr/>
        </p:nvSpPr>
        <p:spPr>
          <a:xfrm>
            <a:off x="252852" y="1505436"/>
            <a:ext cx="1201976" cy="671466"/>
          </a:xfrm>
          <a:prstGeom prst="ellips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Tw Cen MT" panose="020B0602020104020603" pitchFamily="34" charset="0"/>
              </a:rPr>
              <a:t>Progress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DF23F8CE-D059-4671-9693-ED20C793D2ED}"/>
              </a:ext>
            </a:extLst>
          </p:cNvPr>
          <p:cNvSpPr/>
          <p:nvPr/>
        </p:nvSpPr>
        <p:spPr>
          <a:xfrm>
            <a:off x="1006382" y="4757779"/>
            <a:ext cx="1201976" cy="671466"/>
          </a:xfrm>
          <a:prstGeom prst="ellips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Tw Cen MT" panose="020B0602020104020603" pitchFamily="34" charset="0"/>
              </a:rPr>
              <a:t>Rewards</a:t>
            </a: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7D63724A-46F8-4D37-BEF5-CE81247E3854}"/>
              </a:ext>
            </a:extLst>
          </p:cNvPr>
          <p:cNvSpPr/>
          <p:nvPr/>
        </p:nvSpPr>
        <p:spPr>
          <a:xfrm>
            <a:off x="1874792" y="1505436"/>
            <a:ext cx="1201976" cy="671466"/>
          </a:xfrm>
          <a:prstGeom prst="ellips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Tw Cen MT" panose="020B0602020104020603" pitchFamily="34" charset="0"/>
              </a:rPr>
              <a:t>Motivation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548E3637-D361-4229-AF69-B8FF5FE46A26}"/>
              </a:ext>
            </a:extLst>
          </p:cNvPr>
          <p:cNvSpPr/>
          <p:nvPr/>
        </p:nvSpPr>
        <p:spPr>
          <a:xfrm>
            <a:off x="6936890" y="4757779"/>
            <a:ext cx="1201976" cy="671466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Tw Cen MT" panose="020B0602020104020603" pitchFamily="34" charset="0"/>
              </a:rPr>
              <a:t>Skills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453C864B-D323-483F-A685-B8988A15C592}"/>
              </a:ext>
            </a:extLst>
          </p:cNvPr>
          <p:cNvSpPr/>
          <p:nvPr/>
        </p:nvSpPr>
        <p:spPr>
          <a:xfrm>
            <a:off x="6215397" y="1505436"/>
            <a:ext cx="1201976" cy="671466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latin typeface="Tw Cen MT" panose="020B0602020104020603" pitchFamily="34" charset="0"/>
              </a:rPr>
              <a:t>Knowledge</a:t>
            </a: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CF74843A-4112-4D1F-B75C-4A94ADAFCD68}"/>
              </a:ext>
            </a:extLst>
          </p:cNvPr>
          <p:cNvSpPr/>
          <p:nvPr/>
        </p:nvSpPr>
        <p:spPr>
          <a:xfrm>
            <a:off x="7751284" y="1505436"/>
            <a:ext cx="1201976" cy="671466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latin typeface="Tw Cen MT" panose="020B0602020104020603" pitchFamily="34" charset="0"/>
              </a:rPr>
              <a:t>Training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3ADD202-08EF-4871-A9A9-B2BD1134E0B8}"/>
              </a:ext>
            </a:extLst>
          </p:cNvPr>
          <p:cNvCxnSpPr>
            <a:stCxn id="54" idx="4"/>
            <a:endCxn id="51" idx="0"/>
          </p:cNvCxnSpPr>
          <p:nvPr/>
        </p:nvCxnSpPr>
        <p:spPr>
          <a:xfrm>
            <a:off x="853840" y="2176902"/>
            <a:ext cx="757553" cy="695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D22C3009-3E86-49BC-81B4-820E9A7DB5C2}"/>
              </a:ext>
            </a:extLst>
          </p:cNvPr>
          <p:cNvCxnSpPr>
            <a:stCxn id="56" idx="4"/>
          </p:cNvCxnSpPr>
          <p:nvPr/>
        </p:nvCxnSpPr>
        <p:spPr>
          <a:xfrm flipH="1">
            <a:off x="1620666" y="2176902"/>
            <a:ext cx="855114" cy="695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3FFEB54D-68E2-47AB-B7DE-89A94BBA5B14}"/>
              </a:ext>
            </a:extLst>
          </p:cNvPr>
          <p:cNvCxnSpPr>
            <a:cxnSpLocks/>
            <a:stCxn id="55" idx="0"/>
            <a:endCxn id="51" idx="4"/>
          </p:cNvCxnSpPr>
          <p:nvPr/>
        </p:nvCxnSpPr>
        <p:spPr>
          <a:xfrm flipV="1">
            <a:off x="1607370" y="3985513"/>
            <a:ext cx="4023" cy="772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9FDDA439-9C07-45AF-A4E1-5E81792FB9A1}"/>
              </a:ext>
            </a:extLst>
          </p:cNvPr>
          <p:cNvCxnSpPr>
            <a:stCxn id="63" idx="4"/>
            <a:endCxn id="50" idx="0"/>
          </p:cNvCxnSpPr>
          <p:nvPr/>
        </p:nvCxnSpPr>
        <p:spPr>
          <a:xfrm>
            <a:off x="6816385" y="2176902"/>
            <a:ext cx="721493" cy="695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B41BDBCB-E713-4633-B697-F7C6B880984E}"/>
              </a:ext>
            </a:extLst>
          </p:cNvPr>
          <p:cNvCxnSpPr>
            <a:stCxn id="64" idx="4"/>
            <a:endCxn id="50" idx="0"/>
          </p:cNvCxnSpPr>
          <p:nvPr/>
        </p:nvCxnSpPr>
        <p:spPr>
          <a:xfrm flipH="1">
            <a:off x="7537878" y="2176902"/>
            <a:ext cx="814394" cy="6955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Gerader Verbinder 74">
            <a:extLst>
              <a:ext uri="{FF2B5EF4-FFF2-40B4-BE49-F238E27FC236}">
                <a16:creationId xmlns:a16="http://schemas.microsoft.com/office/drawing/2014/main" id="{F821BD27-0E66-4240-86AD-50D3E60502A7}"/>
              </a:ext>
            </a:extLst>
          </p:cNvPr>
          <p:cNvCxnSpPr>
            <a:stCxn id="58" idx="0"/>
            <a:endCxn id="50" idx="4"/>
          </p:cNvCxnSpPr>
          <p:nvPr/>
        </p:nvCxnSpPr>
        <p:spPr>
          <a:xfrm flipV="1">
            <a:off x="7537878" y="3985513"/>
            <a:ext cx="0" cy="772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562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D50F672C-0702-47E8-AD92-A3C14DFCED53}"/>
              </a:ext>
            </a:extLst>
          </p:cNvPr>
          <p:cNvSpPr txBox="1"/>
          <p:nvPr/>
        </p:nvSpPr>
        <p:spPr>
          <a:xfrm>
            <a:off x="1397985" y="71252"/>
            <a:ext cx="666536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5D7373"/>
                </a:solidFill>
                <a:latin typeface="Tw Cen MT" panose="020B0602020104020603" pitchFamily="34" charset="0"/>
              </a:rPr>
              <a:t>Concept Overview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9EA904B8-A24B-4264-989D-CAA18B4C43DB}"/>
              </a:ext>
            </a:extLst>
          </p:cNvPr>
          <p:cNvSpPr/>
          <p:nvPr/>
        </p:nvSpPr>
        <p:spPr>
          <a:xfrm>
            <a:off x="2991164" y="4073405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Prepared Level</a:t>
            </a: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4F1A8B0F-8345-4E7C-ADD4-7F4EF01D099C}"/>
              </a:ext>
            </a:extLst>
          </p:cNvPr>
          <p:cNvSpPr/>
          <p:nvPr/>
        </p:nvSpPr>
        <p:spPr>
          <a:xfrm>
            <a:off x="4064094" y="4073399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Reward Gallery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01AA4D7B-4D2A-49AA-BFC5-FEA892D05881}"/>
              </a:ext>
            </a:extLst>
          </p:cNvPr>
          <p:cNvSpPr/>
          <p:nvPr/>
        </p:nvSpPr>
        <p:spPr>
          <a:xfrm>
            <a:off x="5137024" y="4073393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746A52C-6E6D-4395-85EF-9AD9F62822F3}"/>
              </a:ext>
            </a:extLst>
          </p:cNvPr>
          <p:cNvSpPr/>
          <p:nvPr/>
        </p:nvSpPr>
        <p:spPr>
          <a:xfrm>
            <a:off x="2995170" y="3073898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3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Finding Sounds</a:t>
            </a: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D63E66AA-0B44-414F-9878-F5F430C61244}"/>
              </a:ext>
            </a:extLst>
          </p:cNvPr>
          <p:cNvSpPr/>
          <p:nvPr/>
        </p:nvSpPr>
        <p:spPr>
          <a:xfrm>
            <a:off x="2999176" y="2074391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0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Initiation Test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5627-3D4F-43C5-B26F-2DCCC80E5F62}"/>
              </a:ext>
            </a:extLst>
          </p:cNvPr>
          <p:cNvSpPr/>
          <p:nvPr/>
        </p:nvSpPr>
        <p:spPr>
          <a:xfrm>
            <a:off x="4060088" y="3073886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Elements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AA5C170B-D082-44DA-A1D3-E8FF80B3ECF5}"/>
              </a:ext>
            </a:extLst>
          </p:cNvPr>
          <p:cNvSpPr/>
          <p:nvPr/>
        </p:nvSpPr>
        <p:spPr>
          <a:xfrm>
            <a:off x="5125006" y="3073874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Scenes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9633A9B7-B0FD-4BC7-B70E-694BD62D1105}"/>
              </a:ext>
            </a:extLst>
          </p:cNvPr>
          <p:cNvSpPr/>
          <p:nvPr/>
        </p:nvSpPr>
        <p:spPr>
          <a:xfrm>
            <a:off x="4054565" y="2074355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1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Exploring Sounds</a:t>
            </a:r>
          </a:p>
          <a:p>
            <a:pPr algn="ctr"/>
            <a:endParaRPr lang="en-GB" dirty="0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B0F2881E-61A9-4847-A793-96DFB5F84D1B}"/>
              </a:ext>
            </a:extLst>
          </p:cNvPr>
          <p:cNvSpPr/>
          <p:nvPr/>
        </p:nvSpPr>
        <p:spPr>
          <a:xfrm>
            <a:off x="5109954" y="2074319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2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 Quiz</a:t>
            </a:r>
          </a:p>
          <a:p>
            <a:pPr algn="ctr"/>
            <a:endParaRPr lang="en-GB" dirty="0"/>
          </a:p>
        </p:txBody>
      </p:sp>
      <p:sp>
        <p:nvSpPr>
          <p:cNvPr id="75" name="Cube 74">
            <a:extLst>
              <a:ext uri="{FF2B5EF4-FFF2-40B4-BE49-F238E27FC236}">
                <a16:creationId xmlns:a16="http://schemas.microsoft.com/office/drawing/2014/main" id="{E41839B5-4AB1-41C2-AF01-FC8A30135B80}"/>
              </a:ext>
            </a:extLst>
          </p:cNvPr>
          <p:cNvSpPr/>
          <p:nvPr/>
        </p:nvSpPr>
        <p:spPr>
          <a:xfrm>
            <a:off x="2677171" y="1904453"/>
            <a:ext cx="4151340" cy="3588728"/>
          </a:xfrm>
          <a:prstGeom prst="cube">
            <a:avLst>
              <a:gd name="adj" fmla="val 18137"/>
            </a:avLst>
          </a:prstGeom>
          <a:solidFill>
            <a:srgbClr val="5D7373">
              <a:alpha val="1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  <p:pic>
        <p:nvPicPr>
          <p:cNvPr id="82" name="Grafik 81">
            <a:extLst>
              <a:ext uri="{FF2B5EF4-FFF2-40B4-BE49-F238E27FC236}">
                <a16:creationId xmlns:a16="http://schemas.microsoft.com/office/drawing/2014/main" id="{62A1BB5B-56A6-4B20-8050-9B72FAB94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61" y="1158167"/>
            <a:ext cx="1051824" cy="1132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3" name="Sprechblase: oval 82">
            <a:extLst>
              <a:ext uri="{FF2B5EF4-FFF2-40B4-BE49-F238E27FC236}">
                <a16:creationId xmlns:a16="http://schemas.microsoft.com/office/drawing/2014/main" id="{46D824B3-5C66-4B6B-BB69-1EEAE5DB3C18}"/>
              </a:ext>
            </a:extLst>
          </p:cNvPr>
          <p:cNvSpPr/>
          <p:nvPr/>
        </p:nvSpPr>
        <p:spPr>
          <a:xfrm>
            <a:off x="5176947" y="904934"/>
            <a:ext cx="1485790" cy="699977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Tw Cen MT" panose="020B0602020104020603" pitchFamily="34" charset="0"/>
              </a:rPr>
              <a:t>Hi, my name is </a:t>
            </a:r>
            <a:r>
              <a:rPr lang="en-GB" sz="1400" dirty="0" err="1">
                <a:solidFill>
                  <a:schemeClr val="tx1"/>
                </a:solidFill>
                <a:latin typeface="Tw Cen MT" panose="020B0602020104020603" pitchFamily="34" charset="0"/>
              </a:rPr>
              <a:t>Owly</a:t>
            </a:r>
            <a:r>
              <a:rPr lang="en-GB" sz="1400" dirty="0">
                <a:solidFill>
                  <a:schemeClr val="tx1"/>
                </a:solidFill>
                <a:latin typeface="Tw Cen MT" panose="020B0602020104020603" pitchFamily="34" charset="0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88749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ube 55">
            <a:extLst>
              <a:ext uri="{FF2B5EF4-FFF2-40B4-BE49-F238E27FC236}">
                <a16:creationId xmlns:a16="http://schemas.microsoft.com/office/drawing/2014/main" id="{A561B75C-8AF7-4696-B91D-56E3C7492C81}"/>
              </a:ext>
            </a:extLst>
          </p:cNvPr>
          <p:cNvSpPr/>
          <p:nvPr/>
        </p:nvSpPr>
        <p:spPr>
          <a:xfrm>
            <a:off x="318753" y="500611"/>
            <a:ext cx="2929819" cy="2746853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Tw Cen MT" panose="020B0602020104020603" pitchFamily="34" charset="0"/>
              </a:rPr>
              <a:t>Elements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819483-A05C-4503-96B1-11A2B937C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43" y="1779162"/>
            <a:ext cx="3340680" cy="9772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A66403D-758A-43C4-8531-381919C6B2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76" y="3069874"/>
            <a:ext cx="1746944" cy="225367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93FB2C-99DF-49B6-B356-63EFDE714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394" y="1029141"/>
            <a:ext cx="1187012" cy="17935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4E9ED09-5EA9-4C51-B96D-87FA37DD3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866" y="3512764"/>
            <a:ext cx="2279580" cy="1432336"/>
          </a:xfrm>
          <a:prstGeom prst="rect">
            <a:avLst/>
          </a:prstGeom>
        </p:spPr>
      </p:pic>
      <p:sp>
        <p:nvSpPr>
          <p:cNvPr id="50" name="Rechteck: gefaltete Ecke 49">
            <a:extLst>
              <a:ext uri="{FF2B5EF4-FFF2-40B4-BE49-F238E27FC236}">
                <a16:creationId xmlns:a16="http://schemas.microsoft.com/office/drawing/2014/main" id="{9AB532B5-C568-4A9D-B126-EC6292335A8E}"/>
              </a:ext>
            </a:extLst>
          </p:cNvPr>
          <p:cNvSpPr/>
          <p:nvPr/>
        </p:nvSpPr>
        <p:spPr>
          <a:xfrm>
            <a:off x="381518" y="3319695"/>
            <a:ext cx="2945094" cy="3170712"/>
          </a:xfrm>
          <a:prstGeom prst="foldedCorner">
            <a:avLst/>
          </a:prstGeom>
          <a:solidFill>
            <a:srgbClr val="00A0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689560E8-AC2A-4641-BB15-8BFA7D7740ED}"/>
              </a:ext>
            </a:extLst>
          </p:cNvPr>
          <p:cNvSpPr txBox="1"/>
          <p:nvPr/>
        </p:nvSpPr>
        <p:spPr>
          <a:xfrm>
            <a:off x="339442" y="3418951"/>
            <a:ext cx="29450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Cut-out Pictures of Objects, Animals or Humans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Can be put in the Scene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Have a specific sound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3213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D50F672C-0702-47E8-AD92-A3C14DFCED53}"/>
              </a:ext>
            </a:extLst>
          </p:cNvPr>
          <p:cNvSpPr txBox="1"/>
          <p:nvPr/>
        </p:nvSpPr>
        <p:spPr>
          <a:xfrm>
            <a:off x="1397985" y="71252"/>
            <a:ext cx="666536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5D7373"/>
                </a:solidFill>
                <a:latin typeface="Tw Cen MT" panose="020B0602020104020603" pitchFamily="34" charset="0"/>
              </a:rPr>
              <a:t>Concept Overview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9EA904B8-A24B-4264-989D-CAA18B4C43DB}"/>
              </a:ext>
            </a:extLst>
          </p:cNvPr>
          <p:cNvSpPr/>
          <p:nvPr/>
        </p:nvSpPr>
        <p:spPr>
          <a:xfrm>
            <a:off x="2991164" y="4073405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Prepared Level</a:t>
            </a: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4F1A8B0F-8345-4E7C-ADD4-7F4EF01D099C}"/>
              </a:ext>
            </a:extLst>
          </p:cNvPr>
          <p:cNvSpPr/>
          <p:nvPr/>
        </p:nvSpPr>
        <p:spPr>
          <a:xfrm>
            <a:off x="4064094" y="4073399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Reward Gallery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01AA4D7B-4D2A-49AA-BFC5-FEA892D05881}"/>
              </a:ext>
            </a:extLst>
          </p:cNvPr>
          <p:cNvSpPr/>
          <p:nvPr/>
        </p:nvSpPr>
        <p:spPr>
          <a:xfrm>
            <a:off x="5137024" y="4073393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746A52C-6E6D-4395-85EF-9AD9F62822F3}"/>
              </a:ext>
            </a:extLst>
          </p:cNvPr>
          <p:cNvSpPr/>
          <p:nvPr/>
        </p:nvSpPr>
        <p:spPr>
          <a:xfrm>
            <a:off x="2995170" y="3073898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3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Finding Sounds</a:t>
            </a: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D63E66AA-0B44-414F-9878-F5F430C61244}"/>
              </a:ext>
            </a:extLst>
          </p:cNvPr>
          <p:cNvSpPr/>
          <p:nvPr/>
        </p:nvSpPr>
        <p:spPr>
          <a:xfrm>
            <a:off x="2999176" y="2074391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0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Initiation Test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5627-3D4F-43C5-B26F-2DCCC80E5F62}"/>
              </a:ext>
            </a:extLst>
          </p:cNvPr>
          <p:cNvSpPr/>
          <p:nvPr/>
        </p:nvSpPr>
        <p:spPr>
          <a:xfrm>
            <a:off x="4060088" y="3073886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Elements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AA5C170B-D082-44DA-A1D3-E8FF80B3ECF5}"/>
              </a:ext>
            </a:extLst>
          </p:cNvPr>
          <p:cNvSpPr/>
          <p:nvPr/>
        </p:nvSpPr>
        <p:spPr>
          <a:xfrm>
            <a:off x="5125006" y="3073874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Scenes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9633A9B7-B0FD-4BC7-B70E-694BD62D1105}"/>
              </a:ext>
            </a:extLst>
          </p:cNvPr>
          <p:cNvSpPr/>
          <p:nvPr/>
        </p:nvSpPr>
        <p:spPr>
          <a:xfrm>
            <a:off x="4054565" y="2074355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1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Exploring Sounds</a:t>
            </a:r>
          </a:p>
          <a:p>
            <a:pPr algn="ctr"/>
            <a:endParaRPr lang="en-GB" dirty="0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B0F2881E-61A9-4847-A793-96DFB5F84D1B}"/>
              </a:ext>
            </a:extLst>
          </p:cNvPr>
          <p:cNvSpPr/>
          <p:nvPr/>
        </p:nvSpPr>
        <p:spPr>
          <a:xfrm>
            <a:off x="5109954" y="2074319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2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 Quiz</a:t>
            </a:r>
          </a:p>
          <a:p>
            <a:pPr algn="ctr"/>
            <a:endParaRPr lang="en-GB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F42D3962-0940-45C3-9B0F-B0120FE52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752" y="1204698"/>
            <a:ext cx="1051824" cy="11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98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be 49">
            <a:extLst>
              <a:ext uri="{FF2B5EF4-FFF2-40B4-BE49-F238E27FC236}">
                <a16:creationId xmlns:a16="http://schemas.microsoft.com/office/drawing/2014/main" id="{7EA098E8-476C-4E13-88B0-A6DC62ABC690}"/>
              </a:ext>
            </a:extLst>
          </p:cNvPr>
          <p:cNvSpPr/>
          <p:nvPr/>
        </p:nvSpPr>
        <p:spPr>
          <a:xfrm>
            <a:off x="160121" y="500605"/>
            <a:ext cx="2929819" cy="2746853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>
                <a:solidFill>
                  <a:schemeClr val="tx1"/>
                </a:solidFill>
                <a:latin typeface="Tw Cen MT" panose="020B0602020104020603" pitchFamily="34" charset="0"/>
              </a:rPr>
              <a:t>Scenes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2BEF35-9563-4A53-B49D-218C98C45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900" y="399514"/>
            <a:ext cx="3428230" cy="27310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D9C622-E06F-4CF6-9E4C-A0D64D9AC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900" y="3238803"/>
            <a:ext cx="3428229" cy="2731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64CD387-FB86-472D-8108-D5D2CEB7DC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98" y="395542"/>
            <a:ext cx="3428230" cy="273105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6CAEAD8-AF17-4BA5-ADA5-5D45AE90D8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04" y="3247458"/>
            <a:ext cx="3428231" cy="2731056"/>
          </a:xfrm>
          <a:prstGeom prst="rect">
            <a:avLst/>
          </a:prstGeom>
        </p:spPr>
      </p:pic>
      <p:sp>
        <p:nvSpPr>
          <p:cNvPr id="56" name="Rechteck: gefaltete Ecke 55">
            <a:extLst>
              <a:ext uri="{FF2B5EF4-FFF2-40B4-BE49-F238E27FC236}">
                <a16:creationId xmlns:a16="http://schemas.microsoft.com/office/drawing/2014/main" id="{A6F822A3-2A29-438D-AE5D-B1BEF5AF801B}"/>
              </a:ext>
            </a:extLst>
          </p:cNvPr>
          <p:cNvSpPr/>
          <p:nvPr/>
        </p:nvSpPr>
        <p:spPr>
          <a:xfrm>
            <a:off x="381518" y="3319695"/>
            <a:ext cx="2945094" cy="3170712"/>
          </a:xfrm>
          <a:prstGeom prst="foldedCorner">
            <a:avLst/>
          </a:prstGeom>
          <a:solidFill>
            <a:srgbClr val="00A0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B73358AF-8F9C-4504-A434-D5E3487AB99D}"/>
              </a:ext>
            </a:extLst>
          </p:cNvPr>
          <p:cNvSpPr txBox="1"/>
          <p:nvPr/>
        </p:nvSpPr>
        <p:spPr>
          <a:xfrm>
            <a:off x="339442" y="3418951"/>
            <a:ext cx="29450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Different Backgrounds to put Elements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Scenes can have Background noise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952894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D50F672C-0702-47E8-AD92-A3C14DFCED53}"/>
              </a:ext>
            </a:extLst>
          </p:cNvPr>
          <p:cNvSpPr txBox="1"/>
          <p:nvPr/>
        </p:nvSpPr>
        <p:spPr>
          <a:xfrm>
            <a:off x="1397985" y="71252"/>
            <a:ext cx="666536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5D7373"/>
                </a:solidFill>
                <a:latin typeface="Tw Cen MT" panose="020B0602020104020603" pitchFamily="34" charset="0"/>
              </a:rPr>
              <a:t>Concept Overview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9EA904B8-A24B-4264-989D-CAA18B4C43DB}"/>
              </a:ext>
            </a:extLst>
          </p:cNvPr>
          <p:cNvSpPr/>
          <p:nvPr/>
        </p:nvSpPr>
        <p:spPr>
          <a:xfrm>
            <a:off x="2991164" y="4073405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Prepared Level</a:t>
            </a: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4F1A8B0F-8345-4E7C-ADD4-7F4EF01D099C}"/>
              </a:ext>
            </a:extLst>
          </p:cNvPr>
          <p:cNvSpPr/>
          <p:nvPr/>
        </p:nvSpPr>
        <p:spPr>
          <a:xfrm>
            <a:off x="4064094" y="4073399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Reward Gallery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01AA4D7B-4D2A-49AA-BFC5-FEA892D05881}"/>
              </a:ext>
            </a:extLst>
          </p:cNvPr>
          <p:cNvSpPr/>
          <p:nvPr/>
        </p:nvSpPr>
        <p:spPr>
          <a:xfrm>
            <a:off x="5137024" y="4073393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746A52C-6E6D-4395-85EF-9AD9F62822F3}"/>
              </a:ext>
            </a:extLst>
          </p:cNvPr>
          <p:cNvSpPr/>
          <p:nvPr/>
        </p:nvSpPr>
        <p:spPr>
          <a:xfrm>
            <a:off x="2995170" y="3073898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3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Finding Sounds</a:t>
            </a: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D63E66AA-0B44-414F-9878-F5F430C61244}"/>
              </a:ext>
            </a:extLst>
          </p:cNvPr>
          <p:cNvSpPr/>
          <p:nvPr/>
        </p:nvSpPr>
        <p:spPr>
          <a:xfrm>
            <a:off x="2999176" y="2074391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0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Initiation Test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5627-3D4F-43C5-B26F-2DCCC80E5F62}"/>
              </a:ext>
            </a:extLst>
          </p:cNvPr>
          <p:cNvSpPr/>
          <p:nvPr/>
        </p:nvSpPr>
        <p:spPr>
          <a:xfrm>
            <a:off x="4060088" y="3073886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Elements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AA5C170B-D082-44DA-A1D3-E8FF80B3ECF5}"/>
              </a:ext>
            </a:extLst>
          </p:cNvPr>
          <p:cNvSpPr/>
          <p:nvPr/>
        </p:nvSpPr>
        <p:spPr>
          <a:xfrm>
            <a:off x="5125006" y="3073874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Scenes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9633A9B7-B0FD-4BC7-B70E-694BD62D1105}"/>
              </a:ext>
            </a:extLst>
          </p:cNvPr>
          <p:cNvSpPr/>
          <p:nvPr/>
        </p:nvSpPr>
        <p:spPr>
          <a:xfrm>
            <a:off x="4054565" y="2074355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1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Exploring Sounds</a:t>
            </a:r>
          </a:p>
          <a:p>
            <a:pPr algn="ctr"/>
            <a:endParaRPr lang="en-GB" dirty="0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B0F2881E-61A9-4847-A793-96DFB5F84D1B}"/>
              </a:ext>
            </a:extLst>
          </p:cNvPr>
          <p:cNvSpPr/>
          <p:nvPr/>
        </p:nvSpPr>
        <p:spPr>
          <a:xfrm>
            <a:off x="5109954" y="2074319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2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 Quiz</a:t>
            </a:r>
          </a:p>
          <a:p>
            <a:pPr algn="ctr"/>
            <a:endParaRPr lang="en-GB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BE348FB0-CA62-43EA-BEE8-0E35ADDF7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61" y="1158167"/>
            <a:ext cx="1051824" cy="11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0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ube 55">
            <a:extLst>
              <a:ext uri="{FF2B5EF4-FFF2-40B4-BE49-F238E27FC236}">
                <a16:creationId xmlns:a16="http://schemas.microsoft.com/office/drawing/2014/main" id="{28506998-1EEB-40A6-8060-A96AD2A01FFE}"/>
              </a:ext>
            </a:extLst>
          </p:cNvPr>
          <p:cNvSpPr/>
          <p:nvPr/>
        </p:nvSpPr>
        <p:spPr>
          <a:xfrm>
            <a:off x="166584" y="491929"/>
            <a:ext cx="2939079" cy="2755535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Tw Cen MT" panose="020B0602020104020603" pitchFamily="34" charset="0"/>
              </a:rPr>
              <a:t>Sounds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2FF4088-F171-4282-93D7-5AF59453A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205" y="757450"/>
            <a:ext cx="1930148" cy="24900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D03F8DC-C5FB-4A40-8045-0F2D4997E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703" y="4075999"/>
            <a:ext cx="3143998" cy="1975479"/>
          </a:xfrm>
          <a:prstGeom prst="rect">
            <a:avLst/>
          </a:prstGeom>
        </p:spPr>
      </p:pic>
      <p:sp>
        <p:nvSpPr>
          <p:cNvPr id="8" name="Sprechblase: oval 7">
            <a:extLst>
              <a:ext uri="{FF2B5EF4-FFF2-40B4-BE49-F238E27FC236}">
                <a16:creationId xmlns:a16="http://schemas.microsoft.com/office/drawing/2014/main" id="{2116471D-A713-405B-833B-C5F355EEBE64}"/>
              </a:ext>
            </a:extLst>
          </p:cNvPr>
          <p:cNvSpPr/>
          <p:nvPr/>
        </p:nvSpPr>
        <p:spPr>
          <a:xfrm>
            <a:off x="5487887" y="191211"/>
            <a:ext cx="1882016" cy="112125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0"/>
              </a:rPr>
              <a:t>MIAU!</a:t>
            </a:r>
            <a:endParaRPr lang="en-GB" sz="2400" b="1" dirty="0">
              <a:latin typeface="Tw Cen MT" panose="020B0602020104020603" pitchFamily="34" charset="0"/>
            </a:endParaRPr>
          </a:p>
        </p:txBody>
      </p:sp>
      <p:sp>
        <p:nvSpPr>
          <p:cNvPr id="50" name="Rechteck: gefaltete Ecke 49">
            <a:extLst>
              <a:ext uri="{FF2B5EF4-FFF2-40B4-BE49-F238E27FC236}">
                <a16:creationId xmlns:a16="http://schemas.microsoft.com/office/drawing/2014/main" id="{7C026823-10A9-45FF-B660-8E2A0350AB9F}"/>
              </a:ext>
            </a:extLst>
          </p:cNvPr>
          <p:cNvSpPr/>
          <p:nvPr/>
        </p:nvSpPr>
        <p:spPr>
          <a:xfrm>
            <a:off x="381518" y="3319695"/>
            <a:ext cx="2945094" cy="3170712"/>
          </a:xfrm>
          <a:prstGeom prst="foldedCorner">
            <a:avLst/>
          </a:prstGeom>
          <a:solidFill>
            <a:srgbClr val="00A0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2D4840C-5E38-4D37-90A1-276BA5D9A1A6}"/>
              </a:ext>
            </a:extLst>
          </p:cNvPr>
          <p:cNvSpPr txBox="1"/>
          <p:nvPr/>
        </p:nvSpPr>
        <p:spPr>
          <a:xfrm>
            <a:off x="339442" y="3418951"/>
            <a:ext cx="29450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Sounds always have a matching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Elements can have multiple sounds varying in pitch or volume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  <p:sp>
        <p:nvSpPr>
          <p:cNvPr id="9" name="Wolke 8">
            <a:extLst>
              <a:ext uri="{FF2B5EF4-FFF2-40B4-BE49-F238E27FC236}">
                <a16:creationId xmlns:a16="http://schemas.microsoft.com/office/drawing/2014/main" id="{D5CA400B-0EB9-4FE7-850E-5D65017CE3E6}"/>
              </a:ext>
            </a:extLst>
          </p:cNvPr>
          <p:cNvSpPr/>
          <p:nvPr/>
        </p:nvSpPr>
        <p:spPr>
          <a:xfrm>
            <a:off x="3412815" y="3898470"/>
            <a:ext cx="2284301" cy="105313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err="1">
                <a:solidFill>
                  <a:schemeClr val="tx1"/>
                </a:solidFill>
                <a:latin typeface="Tw Cen MT" panose="020B0602020104020603" pitchFamily="34" charset="0"/>
              </a:rPr>
              <a:t>Wuuuusch</a:t>
            </a:r>
            <a:endParaRPr lang="en-GB" sz="2400" b="1" dirty="0">
              <a:solidFill>
                <a:schemeClr val="tx1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47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D50F672C-0702-47E8-AD92-A3C14DFCED53}"/>
              </a:ext>
            </a:extLst>
          </p:cNvPr>
          <p:cNvSpPr txBox="1"/>
          <p:nvPr/>
        </p:nvSpPr>
        <p:spPr>
          <a:xfrm>
            <a:off x="1397985" y="71252"/>
            <a:ext cx="666536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5D7373"/>
                </a:solidFill>
                <a:latin typeface="Tw Cen MT" panose="020B0602020104020603" pitchFamily="34" charset="0"/>
              </a:rPr>
              <a:t>Concept Overview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9EA904B8-A24B-4264-989D-CAA18B4C43DB}"/>
              </a:ext>
            </a:extLst>
          </p:cNvPr>
          <p:cNvSpPr/>
          <p:nvPr/>
        </p:nvSpPr>
        <p:spPr>
          <a:xfrm>
            <a:off x="2991164" y="4073405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Prepared Level</a:t>
            </a: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4F1A8B0F-8345-4E7C-ADD4-7F4EF01D099C}"/>
              </a:ext>
            </a:extLst>
          </p:cNvPr>
          <p:cNvSpPr/>
          <p:nvPr/>
        </p:nvSpPr>
        <p:spPr>
          <a:xfrm>
            <a:off x="4064094" y="4073399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Reward Gallery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01AA4D7B-4D2A-49AA-BFC5-FEA892D05881}"/>
              </a:ext>
            </a:extLst>
          </p:cNvPr>
          <p:cNvSpPr/>
          <p:nvPr/>
        </p:nvSpPr>
        <p:spPr>
          <a:xfrm>
            <a:off x="5137024" y="4073393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746A52C-6E6D-4395-85EF-9AD9F62822F3}"/>
              </a:ext>
            </a:extLst>
          </p:cNvPr>
          <p:cNvSpPr/>
          <p:nvPr/>
        </p:nvSpPr>
        <p:spPr>
          <a:xfrm>
            <a:off x="2995170" y="3073898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3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Finding Sounds</a:t>
            </a: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D63E66AA-0B44-414F-9878-F5F430C61244}"/>
              </a:ext>
            </a:extLst>
          </p:cNvPr>
          <p:cNvSpPr/>
          <p:nvPr/>
        </p:nvSpPr>
        <p:spPr>
          <a:xfrm>
            <a:off x="2999176" y="2074391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0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Initiation Test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5627-3D4F-43C5-B26F-2DCCC80E5F62}"/>
              </a:ext>
            </a:extLst>
          </p:cNvPr>
          <p:cNvSpPr/>
          <p:nvPr/>
        </p:nvSpPr>
        <p:spPr>
          <a:xfrm>
            <a:off x="4060088" y="3073886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Elements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AA5C170B-D082-44DA-A1D3-E8FF80B3ECF5}"/>
              </a:ext>
            </a:extLst>
          </p:cNvPr>
          <p:cNvSpPr/>
          <p:nvPr/>
        </p:nvSpPr>
        <p:spPr>
          <a:xfrm>
            <a:off x="5125006" y="3073874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Scenes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9633A9B7-B0FD-4BC7-B70E-694BD62D1105}"/>
              </a:ext>
            </a:extLst>
          </p:cNvPr>
          <p:cNvSpPr/>
          <p:nvPr/>
        </p:nvSpPr>
        <p:spPr>
          <a:xfrm>
            <a:off x="4054565" y="2074355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1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Exploring Sounds</a:t>
            </a:r>
          </a:p>
          <a:p>
            <a:pPr algn="ctr"/>
            <a:endParaRPr lang="en-GB" dirty="0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B0F2881E-61A9-4847-A793-96DFB5F84D1B}"/>
              </a:ext>
            </a:extLst>
          </p:cNvPr>
          <p:cNvSpPr/>
          <p:nvPr/>
        </p:nvSpPr>
        <p:spPr>
          <a:xfrm>
            <a:off x="5109954" y="2074319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2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 Quiz</a:t>
            </a:r>
          </a:p>
          <a:p>
            <a:pPr algn="ctr"/>
            <a:endParaRPr lang="en-GB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02FAC234-43E0-423D-BAFD-23D76D841E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59" y="1204698"/>
            <a:ext cx="1051824" cy="1132733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6C2266E5-42B6-4D29-8CB6-A290DD0DBC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9" y="5736609"/>
            <a:ext cx="616768" cy="616768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4093A71C-CFDA-44A6-84FE-A97F04FB11D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11" y="5843165"/>
            <a:ext cx="489470" cy="489470"/>
          </a:xfrm>
          <a:prstGeom prst="rect">
            <a:avLst/>
          </a:prstGeom>
        </p:spPr>
      </p:pic>
      <p:sp>
        <p:nvSpPr>
          <p:cNvPr id="82" name="Textfeld 81">
            <a:extLst>
              <a:ext uri="{FF2B5EF4-FFF2-40B4-BE49-F238E27FC236}">
                <a16:creationId xmlns:a16="http://schemas.microsoft.com/office/drawing/2014/main" id="{69562FDD-3F82-4E94-B4FC-C1F7AB5AF445}"/>
              </a:ext>
            </a:extLst>
          </p:cNvPr>
          <p:cNvSpPr txBox="1"/>
          <p:nvPr/>
        </p:nvSpPr>
        <p:spPr>
          <a:xfrm>
            <a:off x="6860895" y="5408318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F9096B6A-303B-4895-8EF4-2F71D4A8805C}"/>
              </a:ext>
            </a:extLst>
          </p:cNvPr>
          <p:cNvSpPr txBox="1"/>
          <p:nvPr/>
        </p:nvSpPr>
        <p:spPr>
          <a:xfrm>
            <a:off x="7559666" y="6311899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BFACDC57-B65A-4B6F-8E83-30E4EFA7128E}"/>
              </a:ext>
            </a:extLst>
          </p:cNvPr>
          <p:cNvSpPr txBox="1"/>
          <p:nvPr/>
        </p:nvSpPr>
        <p:spPr>
          <a:xfrm>
            <a:off x="8256208" y="6332638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84F0E77B-EDA8-42A7-89EA-E9DF483143B4}"/>
              </a:ext>
            </a:extLst>
          </p:cNvPr>
          <p:cNvGrpSpPr/>
          <p:nvPr/>
        </p:nvGrpSpPr>
        <p:grpSpPr>
          <a:xfrm>
            <a:off x="2796697" y="5968803"/>
            <a:ext cx="1053590" cy="622300"/>
            <a:chOff x="4303681" y="323850"/>
            <a:chExt cx="1053590" cy="622300"/>
          </a:xfrm>
        </p:grpSpPr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E476B0E7-2F2C-4D2F-B801-3C093E084CA7}"/>
                </a:ext>
              </a:extLst>
            </p:cNvPr>
            <p:cNvSpPr txBox="1"/>
            <p:nvPr/>
          </p:nvSpPr>
          <p:spPr>
            <a:xfrm>
              <a:off x="4303681" y="373390"/>
              <a:ext cx="10535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Tw Cen MT" panose="020B0602020104020603" pitchFamily="34" charset="0"/>
                </a:rPr>
                <a:t>RISK</a:t>
              </a:r>
            </a:p>
          </p:txBody>
        </p:sp>
        <p:sp>
          <p:nvSpPr>
            <p:cNvPr id="87" name="Verbotsymbol 86">
              <a:extLst>
                <a:ext uri="{FF2B5EF4-FFF2-40B4-BE49-F238E27FC236}">
                  <a16:creationId xmlns:a16="http://schemas.microsoft.com/office/drawing/2014/main" id="{9BF27667-EFA8-485F-B88F-3128C98A77E0}"/>
                </a:ext>
              </a:extLst>
            </p:cNvPr>
            <p:cNvSpPr/>
            <p:nvPr/>
          </p:nvSpPr>
          <p:spPr>
            <a:xfrm>
              <a:off x="4438244" y="323850"/>
              <a:ext cx="579330" cy="622300"/>
            </a:xfrm>
            <a:prstGeom prst="noSmoking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5969"/>
                </a:solidFill>
              </a:endParaRP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B82CC0E8-DC6B-48B2-89A3-C7B67D0BBFCE}"/>
              </a:ext>
            </a:extLst>
          </p:cNvPr>
          <p:cNvSpPr txBox="1"/>
          <p:nvPr/>
        </p:nvSpPr>
        <p:spPr>
          <a:xfrm>
            <a:off x="3536888" y="6075902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Risk Elimination Symbol</a:t>
            </a:r>
          </a:p>
        </p:txBody>
      </p:sp>
    </p:spTree>
    <p:extLst>
      <p:ext uri="{BB962C8B-B14F-4D97-AF65-F5344CB8AC3E}">
        <p14:creationId xmlns:p14="http://schemas.microsoft.com/office/powerpoint/2010/main" val="394949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ube 55">
            <a:extLst>
              <a:ext uri="{FF2B5EF4-FFF2-40B4-BE49-F238E27FC236}">
                <a16:creationId xmlns:a16="http://schemas.microsoft.com/office/drawing/2014/main" id="{F7098696-EDC7-4252-83BD-EFEE9AF1D19A}"/>
              </a:ext>
            </a:extLst>
          </p:cNvPr>
          <p:cNvSpPr/>
          <p:nvPr/>
        </p:nvSpPr>
        <p:spPr>
          <a:xfrm>
            <a:off x="346700" y="538215"/>
            <a:ext cx="2741981" cy="2570746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0</a:t>
            </a:r>
          </a:p>
          <a:p>
            <a:pPr algn="ctr"/>
            <a:r>
              <a:rPr lang="en-GB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Initiation Test</a:t>
            </a:r>
          </a:p>
        </p:txBody>
      </p:sp>
      <p:pic>
        <p:nvPicPr>
          <p:cNvPr id="2050" name="Picture 2" descr="https://lh3.googleusercontent.com/IYgT0u2a3q31l15o-VPHCuVJVMgZSOS_2IU-1cUp--4GcEaN_FfCn8pvPu_aikhwIpJkwmmmfc6xZFroDSqWgC5ipY4kWT_2FyyVGi9BA-ElGS_MTObaW79X3dzKemcy0fE0vE3E">
            <a:extLst>
              <a:ext uri="{FF2B5EF4-FFF2-40B4-BE49-F238E27FC236}">
                <a16:creationId xmlns:a16="http://schemas.microsoft.com/office/drawing/2014/main" id="{951E0CAA-6494-45BB-B9B6-3E4B2533B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95" y="538215"/>
            <a:ext cx="5823977" cy="463386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17DF173-6D30-480C-BF22-E3F439FEBF7E}"/>
              </a:ext>
            </a:extLst>
          </p:cNvPr>
          <p:cNvSpPr txBox="1"/>
          <p:nvPr/>
        </p:nvSpPr>
        <p:spPr>
          <a:xfrm>
            <a:off x="340030" y="3408726"/>
            <a:ext cx="2345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Rechteck: gefaltete Ecke 7">
            <a:extLst>
              <a:ext uri="{FF2B5EF4-FFF2-40B4-BE49-F238E27FC236}">
                <a16:creationId xmlns:a16="http://schemas.microsoft.com/office/drawing/2014/main" id="{BD1CD435-B3E8-4CB2-9DED-71F62D5EA1DA}"/>
              </a:ext>
            </a:extLst>
          </p:cNvPr>
          <p:cNvSpPr/>
          <p:nvPr/>
        </p:nvSpPr>
        <p:spPr>
          <a:xfrm>
            <a:off x="381518" y="3319695"/>
            <a:ext cx="2945094" cy="3170712"/>
          </a:xfrm>
          <a:prstGeom prst="foldedCorner">
            <a:avLst/>
          </a:prstGeom>
          <a:solidFill>
            <a:srgbClr val="00A0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DE01F9F-BE7E-4FAB-BC15-91E5C6FCC2AD}"/>
              </a:ext>
            </a:extLst>
          </p:cNvPr>
          <p:cNvSpPr txBox="1"/>
          <p:nvPr/>
        </p:nvSpPr>
        <p:spPr>
          <a:xfrm>
            <a:off x="339442" y="3418951"/>
            <a:ext cx="28916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Optional/Pre-set Stage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Based on “Play audiometry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Test current level of hearing 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  <p:pic>
        <p:nvPicPr>
          <p:cNvPr id="78" name="Grafik 77">
            <a:extLst>
              <a:ext uri="{FF2B5EF4-FFF2-40B4-BE49-F238E27FC236}">
                <a16:creationId xmlns:a16="http://schemas.microsoft.com/office/drawing/2014/main" id="{4427B04F-4621-4FAA-8FFE-2B1C114FB5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9" y="5736609"/>
            <a:ext cx="616768" cy="616768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6A905F3F-9B5E-4A29-B150-0CF2074893B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11" y="5843165"/>
            <a:ext cx="489470" cy="489470"/>
          </a:xfrm>
          <a:prstGeom prst="rect">
            <a:avLst/>
          </a:prstGeom>
        </p:spPr>
      </p:pic>
      <p:sp>
        <p:nvSpPr>
          <p:cNvPr id="80" name="Textfeld 79">
            <a:extLst>
              <a:ext uri="{FF2B5EF4-FFF2-40B4-BE49-F238E27FC236}">
                <a16:creationId xmlns:a16="http://schemas.microsoft.com/office/drawing/2014/main" id="{BD45066C-537E-4437-9C75-575ED16A73C0}"/>
              </a:ext>
            </a:extLst>
          </p:cNvPr>
          <p:cNvSpPr txBox="1"/>
          <p:nvPr/>
        </p:nvSpPr>
        <p:spPr>
          <a:xfrm>
            <a:off x="6860895" y="5408318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F0CF5F00-E538-4594-A9D4-3FDB96CC11E3}"/>
              </a:ext>
            </a:extLst>
          </p:cNvPr>
          <p:cNvSpPr txBox="1"/>
          <p:nvPr/>
        </p:nvSpPr>
        <p:spPr>
          <a:xfrm>
            <a:off x="7559666" y="6311899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B980D3AA-465E-4AA7-BD1B-913FBD02182F}"/>
              </a:ext>
            </a:extLst>
          </p:cNvPr>
          <p:cNvSpPr txBox="1"/>
          <p:nvPr/>
        </p:nvSpPr>
        <p:spPr>
          <a:xfrm>
            <a:off x="8256208" y="6332638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FEAF2CF-4AE1-4918-818D-D2DA6C275F9C}"/>
              </a:ext>
            </a:extLst>
          </p:cNvPr>
          <p:cNvGrpSpPr/>
          <p:nvPr/>
        </p:nvGrpSpPr>
        <p:grpSpPr>
          <a:xfrm>
            <a:off x="3358033" y="5676430"/>
            <a:ext cx="1053590" cy="622300"/>
            <a:chOff x="4303681" y="323850"/>
            <a:chExt cx="1053590" cy="622300"/>
          </a:xfrm>
        </p:grpSpPr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33AB2304-FF2B-49DA-874F-5206EE2A9B60}"/>
                </a:ext>
              </a:extLst>
            </p:cNvPr>
            <p:cNvSpPr txBox="1"/>
            <p:nvPr/>
          </p:nvSpPr>
          <p:spPr>
            <a:xfrm>
              <a:off x="4303681" y="373390"/>
              <a:ext cx="10535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Tw Cen MT" panose="020B0602020104020603" pitchFamily="34" charset="0"/>
                </a:rPr>
                <a:t>RISK</a:t>
              </a:r>
            </a:p>
          </p:txBody>
        </p:sp>
        <p:sp>
          <p:nvSpPr>
            <p:cNvPr id="2" name="Verbotsymbol 1">
              <a:extLst>
                <a:ext uri="{FF2B5EF4-FFF2-40B4-BE49-F238E27FC236}">
                  <a16:creationId xmlns:a16="http://schemas.microsoft.com/office/drawing/2014/main" id="{E59B2B82-BCD2-409C-8AA2-53C7D5A37637}"/>
                </a:ext>
              </a:extLst>
            </p:cNvPr>
            <p:cNvSpPr/>
            <p:nvPr/>
          </p:nvSpPr>
          <p:spPr>
            <a:xfrm>
              <a:off x="4438244" y="323850"/>
              <a:ext cx="579330" cy="622300"/>
            </a:xfrm>
            <a:prstGeom prst="noSmoking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5969"/>
                </a:solidFill>
              </a:endParaRPr>
            </a:p>
          </p:txBody>
        </p:sp>
      </p:grpSp>
      <p:sp>
        <p:nvSpPr>
          <p:cNvPr id="50" name="Textfeld 49">
            <a:extLst>
              <a:ext uri="{FF2B5EF4-FFF2-40B4-BE49-F238E27FC236}">
                <a16:creationId xmlns:a16="http://schemas.microsoft.com/office/drawing/2014/main" id="{7BC0AF8B-767A-4520-BBE3-D7AC51EFBAF7}"/>
              </a:ext>
            </a:extLst>
          </p:cNvPr>
          <p:cNvSpPr txBox="1"/>
          <p:nvPr/>
        </p:nvSpPr>
        <p:spPr>
          <a:xfrm>
            <a:off x="4125212" y="5611899"/>
            <a:ext cx="2968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 not understanding the application’s sound</a:t>
            </a:r>
          </a:p>
        </p:txBody>
      </p:sp>
    </p:spTree>
    <p:extLst>
      <p:ext uri="{BB962C8B-B14F-4D97-AF65-F5344CB8AC3E}">
        <p14:creationId xmlns:p14="http://schemas.microsoft.com/office/powerpoint/2010/main" val="622082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D50F672C-0702-47E8-AD92-A3C14DFCED53}"/>
              </a:ext>
            </a:extLst>
          </p:cNvPr>
          <p:cNvSpPr txBox="1"/>
          <p:nvPr/>
        </p:nvSpPr>
        <p:spPr>
          <a:xfrm>
            <a:off x="1397985" y="71252"/>
            <a:ext cx="666536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5D7373"/>
                </a:solidFill>
                <a:latin typeface="Tw Cen MT" panose="020B0602020104020603" pitchFamily="34" charset="0"/>
              </a:rPr>
              <a:t>Concept Overview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9EA904B8-A24B-4264-989D-CAA18B4C43DB}"/>
              </a:ext>
            </a:extLst>
          </p:cNvPr>
          <p:cNvSpPr/>
          <p:nvPr/>
        </p:nvSpPr>
        <p:spPr>
          <a:xfrm>
            <a:off x="2991164" y="4073405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Prepared Level</a:t>
            </a: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4F1A8B0F-8345-4E7C-ADD4-7F4EF01D099C}"/>
              </a:ext>
            </a:extLst>
          </p:cNvPr>
          <p:cNvSpPr/>
          <p:nvPr/>
        </p:nvSpPr>
        <p:spPr>
          <a:xfrm>
            <a:off x="4064094" y="4073399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Reward Gallery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01AA4D7B-4D2A-49AA-BFC5-FEA892D05881}"/>
              </a:ext>
            </a:extLst>
          </p:cNvPr>
          <p:cNvSpPr/>
          <p:nvPr/>
        </p:nvSpPr>
        <p:spPr>
          <a:xfrm>
            <a:off x="5137024" y="4073393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746A52C-6E6D-4395-85EF-9AD9F62822F3}"/>
              </a:ext>
            </a:extLst>
          </p:cNvPr>
          <p:cNvSpPr/>
          <p:nvPr/>
        </p:nvSpPr>
        <p:spPr>
          <a:xfrm>
            <a:off x="2995170" y="3073898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3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Finding Sounds</a:t>
            </a: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D63E66AA-0B44-414F-9878-F5F430C61244}"/>
              </a:ext>
            </a:extLst>
          </p:cNvPr>
          <p:cNvSpPr/>
          <p:nvPr/>
        </p:nvSpPr>
        <p:spPr>
          <a:xfrm>
            <a:off x="2999176" y="2074391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0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Initiation Test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5627-3D4F-43C5-B26F-2DCCC80E5F62}"/>
              </a:ext>
            </a:extLst>
          </p:cNvPr>
          <p:cNvSpPr/>
          <p:nvPr/>
        </p:nvSpPr>
        <p:spPr>
          <a:xfrm>
            <a:off x="4060088" y="3073886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Elements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AA5C170B-D082-44DA-A1D3-E8FF80B3ECF5}"/>
              </a:ext>
            </a:extLst>
          </p:cNvPr>
          <p:cNvSpPr/>
          <p:nvPr/>
        </p:nvSpPr>
        <p:spPr>
          <a:xfrm>
            <a:off x="5125006" y="3073874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Scenes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9633A9B7-B0FD-4BC7-B70E-694BD62D1105}"/>
              </a:ext>
            </a:extLst>
          </p:cNvPr>
          <p:cNvSpPr/>
          <p:nvPr/>
        </p:nvSpPr>
        <p:spPr>
          <a:xfrm>
            <a:off x="4054565" y="2074355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1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Exploring Sounds</a:t>
            </a:r>
          </a:p>
          <a:p>
            <a:pPr algn="ctr"/>
            <a:endParaRPr lang="en-GB" dirty="0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B0F2881E-61A9-4847-A793-96DFB5F84D1B}"/>
              </a:ext>
            </a:extLst>
          </p:cNvPr>
          <p:cNvSpPr/>
          <p:nvPr/>
        </p:nvSpPr>
        <p:spPr>
          <a:xfrm>
            <a:off x="5109954" y="2074319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2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 Quiz</a:t>
            </a:r>
          </a:p>
          <a:p>
            <a:pPr algn="ctr"/>
            <a:endParaRPr lang="en-GB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A748823E-B202-499E-AFD7-F96174200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61" y="1158167"/>
            <a:ext cx="1051824" cy="1132733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D94DCD9E-951B-4FFC-AA00-D52FDE9A1E7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9" y="5736609"/>
            <a:ext cx="616768" cy="616768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1FE54892-2F6A-4F55-A37B-792D56AC3CA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11" y="5843165"/>
            <a:ext cx="489470" cy="489470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1E2AD121-8574-48D2-9963-0586AB8EC502}"/>
              </a:ext>
            </a:extLst>
          </p:cNvPr>
          <p:cNvSpPr txBox="1"/>
          <p:nvPr/>
        </p:nvSpPr>
        <p:spPr>
          <a:xfrm>
            <a:off x="6860895" y="5408318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9A952021-7D51-49E8-BC17-D990B1F1256A}"/>
              </a:ext>
            </a:extLst>
          </p:cNvPr>
          <p:cNvSpPr txBox="1"/>
          <p:nvPr/>
        </p:nvSpPr>
        <p:spPr>
          <a:xfrm>
            <a:off x="7559666" y="6311899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57A7FC17-8281-4623-A6DA-C67238F2E764}"/>
              </a:ext>
            </a:extLst>
          </p:cNvPr>
          <p:cNvSpPr txBox="1"/>
          <p:nvPr/>
        </p:nvSpPr>
        <p:spPr>
          <a:xfrm>
            <a:off x="8256208" y="6332638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232614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F5C5747-9D63-43BF-A0F9-D30571B2A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48" y="4111446"/>
            <a:ext cx="646332" cy="646332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2D6900AF-32FD-4810-AB37-B14ACBB9B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77" y="4115237"/>
            <a:ext cx="646332" cy="646332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2177A40F-8DD0-477E-A86B-E3A728C4F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15" y="4111446"/>
            <a:ext cx="646332" cy="646332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6B46D411-8CC3-44DD-B42B-C688876A2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99" y="901733"/>
            <a:ext cx="646332" cy="646332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BBAAD60B-1A78-4F4F-85B9-F8B941EC7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99" y="920099"/>
            <a:ext cx="646332" cy="646332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F589A930-B5F0-4209-AF7A-42297E8D9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960" y="920099"/>
            <a:ext cx="646332" cy="646332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7AC389D2-4F83-430A-A210-4E964F6D6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09" y="4111446"/>
            <a:ext cx="646332" cy="646332"/>
          </a:xfrm>
          <a:prstGeom prst="rect">
            <a:avLst/>
          </a:prstGeom>
        </p:spPr>
      </p:pic>
      <p:sp>
        <p:nvSpPr>
          <p:cNvPr id="59" name="TextBox 118">
            <a:extLst>
              <a:ext uri="{FF2B5EF4-FFF2-40B4-BE49-F238E27FC236}">
                <a16:creationId xmlns:a16="http://schemas.microsoft.com/office/drawing/2014/main" id="{D7286BE6-CFA2-4529-AD2A-C487C4B14EA8}"/>
              </a:ext>
            </a:extLst>
          </p:cNvPr>
          <p:cNvSpPr txBox="1"/>
          <p:nvPr/>
        </p:nvSpPr>
        <p:spPr>
          <a:xfrm>
            <a:off x="3600366" y="1546953"/>
            <a:ext cx="181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5969"/>
                </a:solidFill>
                <a:latin typeface="Tw Cen MT" panose="020B0602020104020603" pitchFamily="34" charset="0"/>
              </a:rPr>
              <a:t>MAURICE CHRISNACH</a:t>
            </a:r>
          </a:p>
        </p:txBody>
      </p:sp>
      <p:sp>
        <p:nvSpPr>
          <p:cNvPr id="63" name="TextBox 118">
            <a:extLst>
              <a:ext uri="{FF2B5EF4-FFF2-40B4-BE49-F238E27FC236}">
                <a16:creationId xmlns:a16="http://schemas.microsoft.com/office/drawing/2014/main" id="{570FA4CC-CC3B-4889-B54A-F0B5ED7D72B3}"/>
              </a:ext>
            </a:extLst>
          </p:cNvPr>
          <p:cNvSpPr txBox="1"/>
          <p:nvPr/>
        </p:nvSpPr>
        <p:spPr>
          <a:xfrm>
            <a:off x="5804124" y="1544175"/>
            <a:ext cx="1941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2CBBE"/>
                </a:solidFill>
                <a:latin typeface="Tw Cen MT" panose="020B0602020104020603" pitchFamily="34" charset="0"/>
              </a:rPr>
              <a:t>MHAMMED AMINE DRIF</a:t>
            </a:r>
          </a:p>
        </p:txBody>
      </p:sp>
      <p:sp>
        <p:nvSpPr>
          <p:cNvPr id="64" name="TextBox 118">
            <a:extLst>
              <a:ext uri="{FF2B5EF4-FFF2-40B4-BE49-F238E27FC236}">
                <a16:creationId xmlns:a16="http://schemas.microsoft.com/office/drawing/2014/main" id="{EAA1B695-41B8-48BD-9670-BFF5776AB8E7}"/>
              </a:ext>
            </a:extLst>
          </p:cNvPr>
          <p:cNvSpPr txBox="1"/>
          <p:nvPr/>
        </p:nvSpPr>
        <p:spPr>
          <a:xfrm>
            <a:off x="8168957" y="1544175"/>
            <a:ext cx="210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EC630"/>
                </a:solidFill>
                <a:latin typeface="Tw Cen MT" panose="020B0602020104020603" pitchFamily="34" charset="0"/>
              </a:rPr>
              <a:t>PARVEEN KUMAR APPARI</a:t>
            </a:r>
          </a:p>
        </p:txBody>
      </p:sp>
      <p:sp>
        <p:nvSpPr>
          <p:cNvPr id="65" name="TextBox 118">
            <a:extLst>
              <a:ext uri="{FF2B5EF4-FFF2-40B4-BE49-F238E27FC236}">
                <a16:creationId xmlns:a16="http://schemas.microsoft.com/office/drawing/2014/main" id="{30C2F5A9-575D-4840-B913-C64B4BAC043C}"/>
              </a:ext>
            </a:extLst>
          </p:cNvPr>
          <p:cNvSpPr txBox="1"/>
          <p:nvPr/>
        </p:nvSpPr>
        <p:spPr>
          <a:xfrm>
            <a:off x="2661430" y="4757778"/>
            <a:ext cx="1894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5D7373"/>
                </a:solidFill>
                <a:latin typeface="Tw Cen MT" panose="020B0602020104020603" pitchFamily="34" charset="0"/>
              </a:rPr>
              <a:t>MAKARAND S. THORAT</a:t>
            </a:r>
          </a:p>
        </p:txBody>
      </p:sp>
      <p:sp>
        <p:nvSpPr>
          <p:cNvPr id="66" name="TextBox 118">
            <a:extLst>
              <a:ext uri="{FF2B5EF4-FFF2-40B4-BE49-F238E27FC236}">
                <a16:creationId xmlns:a16="http://schemas.microsoft.com/office/drawing/2014/main" id="{EA217D21-112E-4B98-A274-8A34377F77E9}"/>
              </a:ext>
            </a:extLst>
          </p:cNvPr>
          <p:cNvSpPr txBox="1"/>
          <p:nvPr/>
        </p:nvSpPr>
        <p:spPr>
          <a:xfrm>
            <a:off x="4903517" y="4743320"/>
            <a:ext cx="181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92D050"/>
                </a:solidFill>
                <a:latin typeface="Tw Cen MT" panose="020B0602020104020603" pitchFamily="34" charset="0"/>
              </a:rPr>
              <a:t>SWARAJ RATH</a:t>
            </a:r>
          </a:p>
        </p:txBody>
      </p:sp>
      <p:sp>
        <p:nvSpPr>
          <p:cNvPr id="67" name="TextBox 118">
            <a:extLst>
              <a:ext uri="{FF2B5EF4-FFF2-40B4-BE49-F238E27FC236}">
                <a16:creationId xmlns:a16="http://schemas.microsoft.com/office/drawing/2014/main" id="{0FC9B2F6-F61C-49CF-B51F-33AA79BCDC4B}"/>
              </a:ext>
            </a:extLst>
          </p:cNvPr>
          <p:cNvSpPr txBox="1"/>
          <p:nvPr/>
        </p:nvSpPr>
        <p:spPr>
          <a:xfrm>
            <a:off x="7072523" y="4757777"/>
            <a:ext cx="181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A0A8"/>
                </a:solidFill>
                <a:latin typeface="Tw Cen MT" panose="020B0602020104020603" pitchFamily="34" charset="0"/>
              </a:rPr>
              <a:t>VARSHA VENUGOPAL</a:t>
            </a:r>
          </a:p>
        </p:txBody>
      </p:sp>
      <p:sp>
        <p:nvSpPr>
          <p:cNvPr id="68" name="TextBox 118">
            <a:extLst>
              <a:ext uri="{FF2B5EF4-FFF2-40B4-BE49-F238E27FC236}">
                <a16:creationId xmlns:a16="http://schemas.microsoft.com/office/drawing/2014/main" id="{30BD0B1F-4694-4FBC-9169-7A2B28A8C92D}"/>
              </a:ext>
            </a:extLst>
          </p:cNvPr>
          <p:cNvSpPr txBox="1"/>
          <p:nvPr/>
        </p:nvSpPr>
        <p:spPr>
          <a:xfrm>
            <a:off x="9412856" y="4753549"/>
            <a:ext cx="181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0"/>
              </a:rPr>
              <a:t>MARIETTO SCHUSTER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007FAC5-6871-4186-A236-1508C5207046}"/>
              </a:ext>
            </a:extLst>
          </p:cNvPr>
          <p:cNvSpPr/>
          <p:nvPr/>
        </p:nvSpPr>
        <p:spPr>
          <a:xfrm>
            <a:off x="3495015" y="1858777"/>
            <a:ext cx="20238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Team Communication &amp; Coordination, Report Monitoring, Game &amp; Educational Concepts</a:t>
            </a:r>
          </a:p>
        </p:txBody>
      </p:sp>
      <p:sp>
        <p:nvSpPr>
          <p:cNvPr id="69" name="TextBox 120">
            <a:extLst>
              <a:ext uri="{FF2B5EF4-FFF2-40B4-BE49-F238E27FC236}">
                <a16:creationId xmlns:a16="http://schemas.microsoft.com/office/drawing/2014/main" id="{4A5C9683-90EA-4B5E-A76B-BA79C039C601}"/>
              </a:ext>
            </a:extLst>
          </p:cNvPr>
          <p:cNvSpPr txBox="1"/>
          <p:nvPr/>
        </p:nvSpPr>
        <p:spPr>
          <a:xfrm>
            <a:off x="5926052" y="1846303"/>
            <a:ext cx="17553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Research, Project Description, Target State</a:t>
            </a:r>
          </a:p>
        </p:txBody>
      </p:sp>
      <p:sp>
        <p:nvSpPr>
          <p:cNvPr id="70" name="TextBox 120">
            <a:extLst>
              <a:ext uri="{FF2B5EF4-FFF2-40B4-BE49-F238E27FC236}">
                <a16:creationId xmlns:a16="http://schemas.microsoft.com/office/drawing/2014/main" id="{3100EE27-DBBA-4D2B-990F-A910492B3615}"/>
              </a:ext>
            </a:extLst>
          </p:cNvPr>
          <p:cNvSpPr txBox="1"/>
          <p:nvPr/>
        </p:nvSpPr>
        <p:spPr>
          <a:xfrm>
            <a:off x="8343406" y="1854730"/>
            <a:ext cx="17553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Research, Concept for Gamification &amp; Education, SWOT Analysis, Report,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Network Plan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7" name="TextBox 120">
            <a:extLst>
              <a:ext uri="{FF2B5EF4-FFF2-40B4-BE49-F238E27FC236}">
                <a16:creationId xmlns:a16="http://schemas.microsoft.com/office/drawing/2014/main" id="{6C51567C-5921-41B6-B5FA-EB5008AE5AE2}"/>
              </a:ext>
            </a:extLst>
          </p:cNvPr>
          <p:cNvSpPr txBox="1"/>
          <p:nvPr/>
        </p:nvSpPr>
        <p:spPr>
          <a:xfrm>
            <a:off x="9317668" y="5068331"/>
            <a:ext cx="1997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Internal/External Stakeholder Analysis &amp; Definitions, Influence and Measures</a:t>
            </a:r>
          </a:p>
        </p:txBody>
      </p:sp>
      <p:sp>
        <p:nvSpPr>
          <p:cNvPr id="58" name="TextBox 120">
            <a:extLst>
              <a:ext uri="{FF2B5EF4-FFF2-40B4-BE49-F238E27FC236}">
                <a16:creationId xmlns:a16="http://schemas.microsoft.com/office/drawing/2014/main" id="{5C4FFFC0-76FB-4018-BA51-8602F7F81D6C}"/>
              </a:ext>
            </a:extLst>
          </p:cNvPr>
          <p:cNvSpPr txBox="1"/>
          <p:nvPr/>
        </p:nvSpPr>
        <p:spPr>
          <a:xfrm>
            <a:off x="4816849" y="5102233"/>
            <a:ext cx="1997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Chance &amp; Risk Management, Analysis on KSF &amp; CSF</a:t>
            </a:r>
          </a:p>
        </p:txBody>
      </p:sp>
      <p:sp>
        <p:nvSpPr>
          <p:cNvPr id="71" name="TextBox 120">
            <a:extLst>
              <a:ext uri="{FF2B5EF4-FFF2-40B4-BE49-F238E27FC236}">
                <a16:creationId xmlns:a16="http://schemas.microsoft.com/office/drawing/2014/main" id="{EAAED229-4990-4F5A-B815-EA87CBE4DA1C}"/>
              </a:ext>
            </a:extLst>
          </p:cNvPr>
          <p:cNvSpPr txBox="1"/>
          <p:nvPr/>
        </p:nvSpPr>
        <p:spPr>
          <a:xfrm>
            <a:off x="6980732" y="5121460"/>
            <a:ext cx="1997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Requirement Analysis,</a:t>
            </a:r>
          </a:p>
          <a:p>
            <a:pPr algn="ctr"/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MoSCoW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Requirements, Use cases &amp; Workflow model</a:t>
            </a:r>
          </a:p>
        </p:txBody>
      </p:sp>
      <p:sp>
        <p:nvSpPr>
          <p:cNvPr id="72" name="TextBox 120">
            <a:extLst>
              <a:ext uri="{FF2B5EF4-FFF2-40B4-BE49-F238E27FC236}">
                <a16:creationId xmlns:a16="http://schemas.microsoft.com/office/drawing/2014/main" id="{BED79999-0DD9-4424-AAB6-F1A39602DF02}"/>
              </a:ext>
            </a:extLst>
          </p:cNvPr>
          <p:cNvSpPr txBox="1"/>
          <p:nvPr/>
        </p:nvSpPr>
        <p:spPr>
          <a:xfrm>
            <a:off x="2580898" y="5102233"/>
            <a:ext cx="1997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Research, Project Planning, Risk Analysis summary &amp;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2124121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ube 72">
            <a:extLst>
              <a:ext uri="{FF2B5EF4-FFF2-40B4-BE49-F238E27FC236}">
                <a16:creationId xmlns:a16="http://schemas.microsoft.com/office/drawing/2014/main" id="{9633A9B7-B0FD-4BC7-B70E-694BD62D1105}"/>
              </a:ext>
            </a:extLst>
          </p:cNvPr>
          <p:cNvSpPr/>
          <p:nvPr/>
        </p:nvSpPr>
        <p:spPr>
          <a:xfrm>
            <a:off x="390869" y="552427"/>
            <a:ext cx="2808467" cy="2633080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 b="1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GB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1</a:t>
            </a:r>
          </a:p>
          <a:p>
            <a:pPr algn="ctr"/>
            <a:r>
              <a:rPr lang="en-GB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Exploring Sounds</a:t>
            </a:r>
          </a:p>
          <a:p>
            <a:pPr algn="ctr"/>
            <a:endParaRPr lang="en-GB" sz="3600" dirty="0"/>
          </a:p>
        </p:txBody>
      </p:sp>
      <p:pic>
        <p:nvPicPr>
          <p:cNvPr id="3074" name="Picture 2" descr="https://lh4.googleusercontent.com/DfYzacuauHlVusADbKM_2VtE0O8E6EwRj88fJh-N_2cgTe1gUFwzNs_9FrjUVECWGl5DwnnSUrfD7vrht3_Fhq5PSztFzD9-qiIap7XiDEwWkuwSzCenF5g1DeblT2G-j1EMsUb8">
            <a:extLst>
              <a:ext uri="{FF2B5EF4-FFF2-40B4-BE49-F238E27FC236}">
                <a16:creationId xmlns:a16="http://schemas.microsoft.com/office/drawing/2014/main" id="{FB60D67F-CFBB-4AD5-AA01-A2D14DA9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23" y="1096804"/>
            <a:ext cx="5578694" cy="444883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6" name="Rechteck: gefaltete Ecke 55">
            <a:extLst>
              <a:ext uri="{FF2B5EF4-FFF2-40B4-BE49-F238E27FC236}">
                <a16:creationId xmlns:a16="http://schemas.microsoft.com/office/drawing/2014/main" id="{A9F4E041-A486-450C-A15B-D26B3CF34F8A}"/>
              </a:ext>
            </a:extLst>
          </p:cNvPr>
          <p:cNvSpPr/>
          <p:nvPr/>
        </p:nvSpPr>
        <p:spPr>
          <a:xfrm>
            <a:off x="410550" y="3367138"/>
            <a:ext cx="2945094" cy="3170712"/>
          </a:xfrm>
          <a:prstGeom prst="foldedCorner">
            <a:avLst/>
          </a:prstGeom>
          <a:solidFill>
            <a:srgbClr val="00A0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19F20D54-2E29-4148-8648-3029D2F38D6A}"/>
              </a:ext>
            </a:extLst>
          </p:cNvPr>
          <p:cNvSpPr txBox="1"/>
          <p:nvPr/>
        </p:nvSpPr>
        <p:spPr>
          <a:xfrm>
            <a:off x="399121" y="3426015"/>
            <a:ext cx="28916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Elements in a Scene with Sounds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Touch each element at least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Exploring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FBF88F01-0A94-4BFC-9954-0F5DE9443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887" y="1226955"/>
            <a:ext cx="1051824" cy="1132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prechblase: oval 1">
            <a:extLst>
              <a:ext uri="{FF2B5EF4-FFF2-40B4-BE49-F238E27FC236}">
                <a16:creationId xmlns:a16="http://schemas.microsoft.com/office/drawing/2014/main" id="{993A0DAC-D241-41BD-B3E0-CFA425559340}"/>
              </a:ext>
            </a:extLst>
          </p:cNvPr>
          <p:cNvSpPr/>
          <p:nvPr/>
        </p:nvSpPr>
        <p:spPr>
          <a:xfrm>
            <a:off x="8480648" y="834173"/>
            <a:ext cx="1367953" cy="740496"/>
          </a:xfrm>
          <a:prstGeom prst="wedgeEllipseCallout">
            <a:avLst/>
          </a:prstGeom>
          <a:solidFill>
            <a:srgbClr val="F0EEF0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/>
                </a:solidFill>
              </a:rPr>
              <a:t>I show you the elements you missed!</a:t>
            </a:r>
          </a:p>
        </p:txBody>
      </p:sp>
      <p:pic>
        <p:nvPicPr>
          <p:cNvPr id="64" name="Grafik 63">
            <a:extLst>
              <a:ext uri="{FF2B5EF4-FFF2-40B4-BE49-F238E27FC236}">
                <a16:creationId xmlns:a16="http://schemas.microsoft.com/office/drawing/2014/main" id="{18CCC416-010D-4CC8-9F8D-B6F82976323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9" y="5736609"/>
            <a:ext cx="616768" cy="616768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763E0D17-6D56-47C3-8CDC-62AB20A5A7C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11" y="5843165"/>
            <a:ext cx="489470" cy="489470"/>
          </a:xfrm>
          <a:prstGeom prst="rect">
            <a:avLst/>
          </a:prstGeom>
        </p:spPr>
      </p:pic>
      <p:sp>
        <p:nvSpPr>
          <p:cNvPr id="66" name="Textfeld 65">
            <a:extLst>
              <a:ext uri="{FF2B5EF4-FFF2-40B4-BE49-F238E27FC236}">
                <a16:creationId xmlns:a16="http://schemas.microsoft.com/office/drawing/2014/main" id="{F1B7D24E-85B6-4646-88C6-2A26AAFC2CCC}"/>
              </a:ext>
            </a:extLst>
          </p:cNvPr>
          <p:cNvSpPr txBox="1"/>
          <p:nvPr/>
        </p:nvSpPr>
        <p:spPr>
          <a:xfrm>
            <a:off x="6860895" y="5408318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6A854D6-4B7C-4878-A4B6-8D5CD01E6BA8}"/>
              </a:ext>
            </a:extLst>
          </p:cNvPr>
          <p:cNvSpPr txBox="1"/>
          <p:nvPr/>
        </p:nvSpPr>
        <p:spPr>
          <a:xfrm>
            <a:off x="7559666" y="6311899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858BF35D-1784-42A1-94B3-2A0A438F3D41}"/>
              </a:ext>
            </a:extLst>
          </p:cNvPr>
          <p:cNvSpPr txBox="1"/>
          <p:nvPr/>
        </p:nvSpPr>
        <p:spPr>
          <a:xfrm>
            <a:off x="8256208" y="6332638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D7740923-CE65-4C8B-B9EE-986709D5962F}"/>
              </a:ext>
            </a:extLst>
          </p:cNvPr>
          <p:cNvGrpSpPr/>
          <p:nvPr/>
        </p:nvGrpSpPr>
        <p:grpSpPr>
          <a:xfrm>
            <a:off x="3916572" y="5748387"/>
            <a:ext cx="1053590" cy="622300"/>
            <a:chOff x="4303681" y="323850"/>
            <a:chExt cx="1053590" cy="622300"/>
          </a:xfrm>
        </p:grpSpPr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0089B6F1-C315-4AAE-95CD-65A9E8B7B60C}"/>
                </a:ext>
              </a:extLst>
            </p:cNvPr>
            <p:cNvSpPr txBox="1"/>
            <p:nvPr/>
          </p:nvSpPr>
          <p:spPr>
            <a:xfrm>
              <a:off x="4303681" y="373390"/>
              <a:ext cx="10535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Tw Cen MT" panose="020B0602020104020603" pitchFamily="34" charset="0"/>
                </a:rPr>
                <a:t>RISK</a:t>
              </a:r>
            </a:p>
          </p:txBody>
        </p:sp>
        <p:sp>
          <p:nvSpPr>
            <p:cNvPr id="80" name="Verbotsymbol 79">
              <a:extLst>
                <a:ext uri="{FF2B5EF4-FFF2-40B4-BE49-F238E27FC236}">
                  <a16:creationId xmlns:a16="http://schemas.microsoft.com/office/drawing/2014/main" id="{5671CD50-62AB-4F39-BC98-BC51A03D3EC3}"/>
                </a:ext>
              </a:extLst>
            </p:cNvPr>
            <p:cNvSpPr/>
            <p:nvPr/>
          </p:nvSpPr>
          <p:spPr>
            <a:xfrm>
              <a:off x="4438244" y="323850"/>
              <a:ext cx="579330" cy="622300"/>
            </a:xfrm>
            <a:prstGeom prst="noSmoking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5969"/>
                </a:solidFill>
              </a:endParaRPr>
            </a:p>
          </p:txBody>
        </p:sp>
      </p:grpSp>
      <p:sp>
        <p:nvSpPr>
          <p:cNvPr id="81" name="Textfeld 80">
            <a:extLst>
              <a:ext uri="{FF2B5EF4-FFF2-40B4-BE49-F238E27FC236}">
                <a16:creationId xmlns:a16="http://schemas.microsoft.com/office/drawing/2014/main" id="{96A070B1-788C-4D69-B1E0-6275945E6323}"/>
              </a:ext>
            </a:extLst>
          </p:cNvPr>
          <p:cNvSpPr txBox="1"/>
          <p:nvPr/>
        </p:nvSpPr>
        <p:spPr>
          <a:xfrm>
            <a:off x="4656763" y="5855486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Game too difficult</a:t>
            </a:r>
          </a:p>
        </p:txBody>
      </p:sp>
    </p:spTree>
    <p:extLst>
      <p:ext uri="{BB962C8B-B14F-4D97-AF65-F5344CB8AC3E}">
        <p14:creationId xmlns:p14="http://schemas.microsoft.com/office/powerpoint/2010/main" val="4032842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D50F672C-0702-47E8-AD92-A3C14DFCED53}"/>
              </a:ext>
            </a:extLst>
          </p:cNvPr>
          <p:cNvSpPr txBox="1"/>
          <p:nvPr/>
        </p:nvSpPr>
        <p:spPr>
          <a:xfrm>
            <a:off x="1397985" y="71252"/>
            <a:ext cx="666536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5D7373"/>
                </a:solidFill>
                <a:latin typeface="Tw Cen MT" panose="020B0602020104020603" pitchFamily="34" charset="0"/>
              </a:rPr>
              <a:t>Concept Overview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9EA904B8-A24B-4264-989D-CAA18B4C43DB}"/>
              </a:ext>
            </a:extLst>
          </p:cNvPr>
          <p:cNvSpPr/>
          <p:nvPr/>
        </p:nvSpPr>
        <p:spPr>
          <a:xfrm>
            <a:off x="2991164" y="4073405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Prepared Level</a:t>
            </a: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4F1A8B0F-8345-4E7C-ADD4-7F4EF01D099C}"/>
              </a:ext>
            </a:extLst>
          </p:cNvPr>
          <p:cNvSpPr/>
          <p:nvPr/>
        </p:nvSpPr>
        <p:spPr>
          <a:xfrm>
            <a:off x="4064094" y="4073399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Reward Gallery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01AA4D7B-4D2A-49AA-BFC5-FEA892D05881}"/>
              </a:ext>
            </a:extLst>
          </p:cNvPr>
          <p:cNvSpPr/>
          <p:nvPr/>
        </p:nvSpPr>
        <p:spPr>
          <a:xfrm>
            <a:off x="5137024" y="4073393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746A52C-6E6D-4395-85EF-9AD9F62822F3}"/>
              </a:ext>
            </a:extLst>
          </p:cNvPr>
          <p:cNvSpPr/>
          <p:nvPr/>
        </p:nvSpPr>
        <p:spPr>
          <a:xfrm>
            <a:off x="2995170" y="3073898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3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Finding Sounds</a:t>
            </a: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D63E66AA-0B44-414F-9878-F5F430C61244}"/>
              </a:ext>
            </a:extLst>
          </p:cNvPr>
          <p:cNvSpPr/>
          <p:nvPr/>
        </p:nvSpPr>
        <p:spPr>
          <a:xfrm>
            <a:off x="2999176" y="2074391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0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Initiation Test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5627-3D4F-43C5-B26F-2DCCC80E5F62}"/>
              </a:ext>
            </a:extLst>
          </p:cNvPr>
          <p:cNvSpPr/>
          <p:nvPr/>
        </p:nvSpPr>
        <p:spPr>
          <a:xfrm>
            <a:off x="4060088" y="3073886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Elements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AA5C170B-D082-44DA-A1D3-E8FF80B3ECF5}"/>
              </a:ext>
            </a:extLst>
          </p:cNvPr>
          <p:cNvSpPr/>
          <p:nvPr/>
        </p:nvSpPr>
        <p:spPr>
          <a:xfrm>
            <a:off x="5125006" y="3073874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Scenes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9633A9B7-B0FD-4BC7-B70E-694BD62D1105}"/>
              </a:ext>
            </a:extLst>
          </p:cNvPr>
          <p:cNvSpPr/>
          <p:nvPr/>
        </p:nvSpPr>
        <p:spPr>
          <a:xfrm>
            <a:off x="4054565" y="2074355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1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Exploring Sounds</a:t>
            </a:r>
          </a:p>
          <a:p>
            <a:pPr algn="ctr"/>
            <a:endParaRPr lang="en-GB" dirty="0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B0F2881E-61A9-4847-A793-96DFB5F84D1B}"/>
              </a:ext>
            </a:extLst>
          </p:cNvPr>
          <p:cNvSpPr/>
          <p:nvPr/>
        </p:nvSpPr>
        <p:spPr>
          <a:xfrm>
            <a:off x="5109954" y="2074319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2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 Quiz</a:t>
            </a:r>
          </a:p>
          <a:p>
            <a:pPr algn="ctr"/>
            <a:endParaRPr lang="en-GB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C4E1F722-DEEC-4573-948C-6DBA556B9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612" y="1191954"/>
            <a:ext cx="1051824" cy="1132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D04738D8-A04E-475E-9750-46182E75E80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9" y="5736609"/>
            <a:ext cx="616768" cy="616768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9978D670-CAE1-4357-98B5-7DA7DF93EBA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11" y="5843165"/>
            <a:ext cx="489470" cy="489470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82F57749-FF58-4821-9D0C-413FAC23CD58}"/>
              </a:ext>
            </a:extLst>
          </p:cNvPr>
          <p:cNvSpPr txBox="1"/>
          <p:nvPr/>
        </p:nvSpPr>
        <p:spPr>
          <a:xfrm>
            <a:off x="6860895" y="5408318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19D94C33-5E3B-4713-95C7-98C2644104D9}"/>
              </a:ext>
            </a:extLst>
          </p:cNvPr>
          <p:cNvSpPr txBox="1"/>
          <p:nvPr/>
        </p:nvSpPr>
        <p:spPr>
          <a:xfrm>
            <a:off x="7559666" y="6311899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F7DA21C9-1525-43EE-BB33-93D1EB96F247}"/>
              </a:ext>
            </a:extLst>
          </p:cNvPr>
          <p:cNvSpPr txBox="1"/>
          <p:nvPr/>
        </p:nvSpPr>
        <p:spPr>
          <a:xfrm>
            <a:off x="8256208" y="6332638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3893035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be 49">
            <a:extLst>
              <a:ext uri="{FF2B5EF4-FFF2-40B4-BE49-F238E27FC236}">
                <a16:creationId xmlns:a16="http://schemas.microsoft.com/office/drawing/2014/main" id="{A3056A4D-292C-4150-8E37-1119F936A0B1}"/>
              </a:ext>
            </a:extLst>
          </p:cNvPr>
          <p:cNvSpPr/>
          <p:nvPr/>
        </p:nvSpPr>
        <p:spPr>
          <a:xfrm>
            <a:off x="421124" y="561252"/>
            <a:ext cx="2789946" cy="2615715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solidFill>
                <a:schemeClr val="tx1"/>
              </a:solidFill>
            </a:endParaRPr>
          </a:p>
          <a:p>
            <a:pPr algn="ctr"/>
            <a:r>
              <a:rPr lang="en-GB" sz="32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2</a:t>
            </a:r>
          </a:p>
          <a:p>
            <a:pPr algn="ctr"/>
            <a:r>
              <a:rPr lang="en-GB" sz="3200" b="1" dirty="0">
                <a:solidFill>
                  <a:schemeClr val="tx1"/>
                </a:solidFill>
                <a:latin typeface="Tw Cen MT" panose="020B0602020104020603" pitchFamily="34" charset="0"/>
              </a:rPr>
              <a:t>Sound Quiz</a:t>
            </a:r>
          </a:p>
          <a:p>
            <a:pPr algn="ctr"/>
            <a:endParaRPr lang="en-GB" sz="3200" dirty="0"/>
          </a:p>
        </p:txBody>
      </p:sp>
      <p:pic>
        <p:nvPicPr>
          <p:cNvPr id="4098" name="Picture 2" descr="https://lh5.googleusercontent.com/szGxzHQEYkAn6_vFk_BvqNTaHk7HEwy0RZHOKZiAlzVuKHRL-UiPWR7ypRpfDGjGOaIS5PB8rvosKqx9gbNgpu1LJkQv2pVMb9_QgkjEisxruh0iMR24CFd2xhDV5rOMc7uC60Yi">
            <a:extLst>
              <a:ext uri="{FF2B5EF4-FFF2-40B4-BE49-F238E27FC236}">
                <a16:creationId xmlns:a16="http://schemas.microsoft.com/office/drawing/2014/main" id="{CB459176-2A48-4216-B827-612CF2896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666" y="-258554"/>
            <a:ext cx="4392715" cy="35060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100" name="Picture 4" descr="https://lh3.googleusercontent.com/7K4y6Z03kgNeUi1sBAmuXN1fQLmgwx3817T9Y_1B4WnmzjWY8po8y7B3dO8elD40PtTlSwJ_7DPCRkaaOyIx9L3P0Ji20HJa6eMXr4GxitWSbiPAQVMATtIoWzgmMnebZacuwWZ9">
            <a:extLst>
              <a:ext uri="{FF2B5EF4-FFF2-40B4-BE49-F238E27FC236}">
                <a16:creationId xmlns:a16="http://schemas.microsoft.com/office/drawing/2014/main" id="{8813E287-A788-40B8-A8FC-A3D84C2E7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29" y="2337431"/>
            <a:ext cx="5502752" cy="435693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56" name="Rechteck: gefaltete Ecke 55">
            <a:extLst>
              <a:ext uri="{FF2B5EF4-FFF2-40B4-BE49-F238E27FC236}">
                <a16:creationId xmlns:a16="http://schemas.microsoft.com/office/drawing/2014/main" id="{38EA97AD-FF75-4548-B46E-7622C6F69F1B}"/>
              </a:ext>
            </a:extLst>
          </p:cNvPr>
          <p:cNvSpPr/>
          <p:nvPr/>
        </p:nvSpPr>
        <p:spPr>
          <a:xfrm>
            <a:off x="410550" y="3367138"/>
            <a:ext cx="2945094" cy="3170712"/>
          </a:xfrm>
          <a:prstGeom prst="foldedCorner">
            <a:avLst/>
          </a:prstGeom>
          <a:solidFill>
            <a:srgbClr val="00A0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6D25D38B-DE15-428B-9164-896E6DC29B31}"/>
              </a:ext>
            </a:extLst>
          </p:cNvPr>
          <p:cNvSpPr txBox="1"/>
          <p:nvPr/>
        </p:nvSpPr>
        <p:spPr>
          <a:xfrm>
            <a:off x="399121" y="3426015"/>
            <a:ext cx="28916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Use all Elements of Stage 1 to create a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Ask each element at least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59BA03D1-9D0D-4917-A8A5-3203917664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370" y="1786731"/>
            <a:ext cx="1051824" cy="1132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Sprechblase: oval 58">
            <a:extLst>
              <a:ext uri="{FF2B5EF4-FFF2-40B4-BE49-F238E27FC236}">
                <a16:creationId xmlns:a16="http://schemas.microsoft.com/office/drawing/2014/main" id="{FDBE800B-1A5F-4F6B-9835-1EC7F9A556AE}"/>
              </a:ext>
            </a:extLst>
          </p:cNvPr>
          <p:cNvSpPr/>
          <p:nvPr/>
        </p:nvSpPr>
        <p:spPr>
          <a:xfrm>
            <a:off x="8870131" y="1393949"/>
            <a:ext cx="1367953" cy="740496"/>
          </a:xfrm>
          <a:prstGeom prst="wedgeEllipseCallout">
            <a:avLst/>
          </a:prstGeom>
          <a:solidFill>
            <a:srgbClr val="F0EEF0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/>
                </a:solidFill>
              </a:rPr>
              <a:t>I point to all the different options!</a:t>
            </a:r>
          </a:p>
        </p:txBody>
      </p:sp>
      <p:pic>
        <p:nvPicPr>
          <p:cNvPr id="60" name="Grafik 59">
            <a:extLst>
              <a:ext uri="{FF2B5EF4-FFF2-40B4-BE49-F238E27FC236}">
                <a16:creationId xmlns:a16="http://schemas.microsoft.com/office/drawing/2014/main" id="{2729DE6B-861F-4F5B-A8DE-4158B662F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37" y="5070553"/>
            <a:ext cx="1051824" cy="1132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1" name="Sprechblase: oval 60">
            <a:extLst>
              <a:ext uri="{FF2B5EF4-FFF2-40B4-BE49-F238E27FC236}">
                <a16:creationId xmlns:a16="http://schemas.microsoft.com/office/drawing/2014/main" id="{00D95C86-6486-48A8-922D-E687CCE5D02C}"/>
              </a:ext>
            </a:extLst>
          </p:cNvPr>
          <p:cNvSpPr/>
          <p:nvPr/>
        </p:nvSpPr>
        <p:spPr>
          <a:xfrm>
            <a:off x="9009798" y="4677771"/>
            <a:ext cx="1367953" cy="740496"/>
          </a:xfrm>
          <a:prstGeom prst="wedgeEllipseCallout">
            <a:avLst/>
          </a:prstGeom>
          <a:solidFill>
            <a:srgbClr val="F0EEF0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/>
                </a:solidFill>
              </a:rPr>
              <a:t>I am happy that you guessed correctly!</a:t>
            </a: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39C2C823-BEDB-474D-B108-489977B20EB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41" y="457592"/>
            <a:ext cx="616768" cy="616768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A8ED21A4-6D81-42F4-BEA1-F3C7E5AE447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673" y="564148"/>
            <a:ext cx="489470" cy="489470"/>
          </a:xfrm>
          <a:prstGeom prst="rect">
            <a:avLst/>
          </a:prstGeom>
        </p:spPr>
      </p:pic>
      <p:sp>
        <p:nvSpPr>
          <p:cNvPr id="75" name="Textfeld 74">
            <a:extLst>
              <a:ext uri="{FF2B5EF4-FFF2-40B4-BE49-F238E27FC236}">
                <a16:creationId xmlns:a16="http://schemas.microsoft.com/office/drawing/2014/main" id="{E77F4A73-355D-4F66-88B2-94A61CAF0E04}"/>
              </a:ext>
            </a:extLst>
          </p:cNvPr>
          <p:cNvSpPr txBox="1"/>
          <p:nvPr/>
        </p:nvSpPr>
        <p:spPr>
          <a:xfrm>
            <a:off x="7816657" y="129301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8672DE26-5334-4CF0-B5A8-CF9E1EDD3FB4}"/>
              </a:ext>
            </a:extLst>
          </p:cNvPr>
          <p:cNvSpPr txBox="1"/>
          <p:nvPr/>
        </p:nvSpPr>
        <p:spPr>
          <a:xfrm>
            <a:off x="8515428" y="1032882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B265F1AC-F23A-4DB9-BE06-70F82A665851}"/>
              </a:ext>
            </a:extLst>
          </p:cNvPr>
          <p:cNvSpPr txBox="1"/>
          <p:nvPr/>
        </p:nvSpPr>
        <p:spPr>
          <a:xfrm>
            <a:off x="9211970" y="1053621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256947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D50F672C-0702-47E8-AD92-A3C14DFCED53}"/>
              </a:ext>
            </a:extLst>
          </p:cNvPr>
          <p:cNvSpPr txBox="1"/>
          <p:nvPr/>
        </p:nvSpPr>
        <p:spPr>
          <a:xfrm>
            <a:off x="1397985" y="71252"/>
            <a:ext cx="666536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5D7373"/>
                </a:solidFill>
                <a:latin typeface="Tw Cen MT" panose="020B0602020104020603" pitchFamily="34" charset="0"/>
              </a:rPr>
              <a:t>Concept Overview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9EA904B8-A24B-4264-989D-CAA18B4C43DB}"/>
              </a:ext>
            </a:extLst>
          </p:cNvPr>
          <p:cNvSpPr/>
          <p:nvPr/>
        </p:nvSpPr>
        <p:spPr>
          <a:xfrm>
            <a:off x="2991164" y="4073405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Prepared Level</a:t>
            </a: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4F1A8B0F-8345-4E7C-ADD4-7F4EF01D099C}"/>
              </a:ext>
            </a:extLst>
          </p:cNvPr>
          <p:cNvSpPr/>
          <p:nvPr/>
        </p:nvSpPr>
        <p:spPr>
          <a:xfrm>
            <a:off x="4064094" y="4073399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Reward Gallery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01AA4D7B-4D2A-49AA-BFC5-FEA892D05881}"/>
              </a:ext>
            </a:extLst>
          </p:cNvPr>
          <p:cNvSpPr/>
          <p:nvPr/>
        </p:nvSpPr>
        <p:spPr>
          <a:xfrm>
            <a:off x="5137024" y="4073393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746A52C-6E6D-4395-85EF-9AD9F62822F3}"/>
              </a:ext>
            </a:extLst>
          </p:cNvPr>
          <p:cNvSpPr/>
          <p:nvPr/>
        </p:nvSpPr>
        <p:spPr>
          <a:xfrm>
            <a:off x="2995170" y="3073898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3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Finding Sounds</a:t>
            </a: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D63E66AA-0B44-414F-9878-F5F430C61244}"/>
              </a:ext>
            </a:extLst>
          </p:cNvPr>
          <p:cNvSpPr/>
          <p:nvPr/>
        </p:nvSpPr>
        <p:spPr>
          <a:xfrm>
            <a:off x="2999176" y="2074391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0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Initiation Test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5627-3D4F-43C5-B26F-2DCCC80E5F62}"/>
              </a:ext>
            </a:extLst>
          </p:cNvPr>
          <p:cNvSpPr/>
          <p:nvPr/>
        </p:nvSpPr>
        <p:spPr>
          <a:xfrm>
            <a:off x="4060088" y="3073886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Elements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AA5C170B-D082-44DA-A1D3-E8FF80B3ECF5}"/>
              </a:ext>
            </a:extLst>
          </p:cNvPr>
          <p:cNvSpPr/>
          <p:nvPr/>
        </p:nvSpPr>
        <p:spPr>
          <a:xfrm>
            <a:off x="5125006" y="3073874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Scenes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9633A9B7-B0FD-4BC7-B70E-694BD62D1105}"/>
              </a:ext>
            </a:extLst>
          </p:cNvPr>
          <p:cNvSpPr/>
          <p:nvPr/>
        </p:nvSpPr>
        <p:spPr>
          <a:xfrm>
            <a:off x="4054565" y="2074355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1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Exploring Sounds</a:t>
            </a:r>
          </a:p>
          <a:p>
            <a:pPr algn="ctr"/>
            <a:endParaRPr lang="en-GB" dirty="0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B0F2881E-61A9-4847-A793-96DFB5F84D1B}"/>
              </a:ext>
            </a:extLst>
          </p:cNvPr>
          <p:cNvSpPr/>
          <p:nvPr/>
        </p:nvSpPr>
        <p:spPr>
          <a:xfrm>
            <a:off x="5109954" y="2074319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2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 Quiz</a:t>
            </a:r>
          </a:p>
          <a:p>
            <a:pPr algn="ctr"/>
            <a:endParaRPr lang="en-GB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26A058F2-98E3-4F46-BE07-3CC5FE2AC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40" y="3324206"/>
            <a:ext cx="1051824" cy="1132733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BF368B5D-6497-4742-9501-0BD331054D2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9" y="5736609"/>
            <a:ext cx="616768" cy="616768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41DD60E7-277F-4021-8976-AC12614BE86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11" y="5843165"/>
            <a:ext cx="489470" cy="489470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FAED290C-0519-49DA-B2E4-78D9644406C8}"/>
              </a:ext>
            </a:extLst>
          </p:cNvPr>
          <p:cNvSpPr txBox="1"/>
          <p:nvPr/>
        </p:nvSpPr>
        <p:spPr>
          <a:xfrm>
            <a:off x="6860895" y="5408318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E5D7E3DA-BDE9-4563-96E7-97B045B42752}"/>
              </a:ext>
            </a:extLst>
          </p:cNvPr>
          <p:cNvSpPr txBox="1"/>
          <p:nvPr/>
        </p:nvSpPr>
        <p:spPr>
          <a:xfrm>
            <a:off x="7559666" y="6311899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8B63E709-8DDA-46F7-8A55-2C84427C6732}"/>
              </a:ext>
            </a:extLst>
          </p:cNvPr>
          <p:cNvSpPr txBox="1"/>
          <p:nvPr/>
        </p:nvSpPr>
        <p:spPr>
          <a:xfrm>
            <a:off x="8256208" y="6332638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127407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be 49">
            <a:extLst>
              <a:ext uri="{FF2B5EF4-FFF2-40B4-BE49-F238E27FC236}">
                <a16:creationId xmlns:a16="http://schemas.microsoft.com/office/drawing/2014/main" id="{B8942463-45F9-4795-B1CC-EAAEC5E52C04}"/>
              </a:ext>
            </a:extLst>
          </p:cNvPr>
          <p:cNvSpPr/>
          <p:nvPr/>
        </p:nvSpPr>
        <p:spPr>
          <a:xfrm>
            <a:off x="421124" y="754313"/>
            <a:ext cx="2683961" cy="2493150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3</a:t>
            </a:r>
          </a:p>
          <a:p>
            <a:pPr algn="ctr"/>
            <a:r>
              <a:rPr lang="en-GB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Finding Sounds</a:t>
            </a:r>
          </a:p>
        </p:txBody>
      </p:sp>
      <p:pic>
        <p:nvPicPr>
          <p:cNvPr id="5122" name="Picture 2" descr="https://lh4.googleusercontent.com/DfYzacuauHlVusADbKM_2VtE0O8E6EwRj88fJh-N_2cgTe1gUFwzNs_9FrjUVECWGl5DwnnSUrfD7vrht3_Fhq5PSztFzD9-qiIap7XiDEwWkuwSzCenF5g1DeblT2G-j1EMsUb8">
            <a:extLst>
              <a:ext uri="{FF2B5EF4-FFF2-40B4-BE49-F238E27FC236}">
                <a16:creationId xmlns:a16="http://schemas.microsoft.com/office/drawing/2014/main" id="{CAD88A42-19B1-45C8-8845-14BA6F321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608" y="1139199"/>
            <a:ext cx="5742655" cy="457958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81E83AC-B9C2-4CF6-8551-535C14CB3A1D}"/>
              </a:ext>
            </a:extLst>
          </p:cNvPr>
          <p:cNvSpPr txBox="1"/>
          <p:nvPr/>
        </p:nvSpPr>
        <p:spPr>
          <a:xfrm>
            <a:off x="4796889" y="2432949"/>
            <a:ext cx="297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Tw Cen MT" panose="020B0602020104020603" pitchFamily="34" charset="0"/>
              </a:rPr>
              <a:t>!</a:t>
            </a:r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6262E961-0435-41F8-9F2B-23F8FB6F9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833" y="1317141"/>
            <a:ext cx="1051824" cy="1132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7" name="Sprechblase: oval 56">
            <a:extLst>
              <a:ext uri="{FF2B5EF4-FFF2-40B4-BE49-F238E27FC236}">
                <a16:creationId xmlns:a16="http://schemas.microsoft.com/office/drawing/2014/main" id="{422368F2-5E90-414C-BA3B-3CA5104F5E3D}"/>
              </a:ext>
            </a:extLst>
          </p:cNvPr>
          <p:cNvSpPr/>
          <p:nvPr/>
        </p:nvSpPr>
        <p:spPr>
          <a:xfrm>
            <a:off x="8445594" y="924359"/>
            <a:ext cx="1367953" cy="740496"/>
          </a:xfrm>
          <a:prstGeom prst="wedgeEllipseCallout">
            <a:avLst/>
          </a:prstGeom>
          <a:solidFill>
            <a:srgbClr val="F0EEF0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solidFill>
                  <a:schemeClr val="tx1"/>
                </a:solidFill>
              </a:rPr>
              <a:t>I point to all the different options!</a:t>
            </a:r>
          </a:p>
        </p:txBody>
      </p:sp>
      <p:sp>
        <p:nvSpPr>
          <p:cNvPr id="58" name="Rechteck: gefaltete Ecke 57">
            <a:extLst>
              <a:ext uri="{FF2B5EF4-FFF2-40B4-BE49-F238E27FC236}">
                <a16:creationId xmlns:a16="http://schemas.microsoft.com/office/drawing/2014/main" id="{E1C143AA-70EE-49AB-94D0-986F36A28216}"/>
              </a:ext>
            </a:extLst>
          </p:cNvPr>
          <p:cNvSpPr/>
          <p:nvPr/>
        </p:nvSpPr>
        <p:spPr>
          <a:xfrm>
            <a:off x="410550" y="3367138"/>
            <a:ext cx="2945094" cy="3170712"/>
          </a:xfrm>
          <a:prstGeom prst="foldedCorner">
            <a:avLst/>
          </a:prstGeom>
          <a:solidFill>
            <a:srgbClr val="00A0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4466FC88-FBA7-41FA-808A-86E4B6C6352D}"/>
              </a:ext>
            </a:extLst>
          </p:cNvPr>
          <p:cNvSpPr txBox="1"/>
          <p:nvPr/>
        </p:nvSpPr>
        <p:spPr>
          <a:xfrm>
            <a:off x="399121" y="3426015"/>
            <a:ext cx="28916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Hear a Sound and find the corresponding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Ask each Sound at least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C16F44D9-51EB-4FD1-B766-C8740457F0F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9" y="5736609"/>
            <a:ext cx="616768" cy="616768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DF6973BE-CDD6-439E-AB81-1EB468EF93C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11" y="5843165"/>
            <a:ext cx="489470" cy="48947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F833FA84-53AE-4DA5-BFBF-8931B2498463}"/>
              </a:ext>
            </a:extLst>
          </p:cNvPr>
          <p:cNvSpPr txBox="1"/>
          <p:nvPr/>
        </p:nvSpPr>
        <p:spPr>
          <a:xfrm>
            <a:off x="6860895" y="5408318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F2CDDBA7-962C-4237-AB48-E6736134DEF2}"/>
              </a:ext>
            </a:extLst>
          </p:cNvPr>
          <p:cNvSpPr txBox="1"/>
          <p:nvPr/>
        </p:nvSpPr>
        <p:spPr>
          <a:xfrm>
            <a:off x="7559666" y="6311899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4A8713CB-7A17-4921-B682-23CACBCE70A3}"/>
              </a:ext>
            </a:extLst>
          </p:cNvPr>
          <p:cNvSpPr txBox="1"/>
          <p:nvPr/>
        </p:nvSpPr>
        <p:spPr>
          <a:xfrm>
            <a:off x="8256208" y="6332638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427919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D50F672C-0702-47E8-AD92-A3C14DFCED53}"/>
              </a:ext>
            </a:extLst>
          </p:cNvPr>
          <p:cNvSpPr txBox="1"/>
          <p:nvPr/>
        </p:nvSpPr>
        <p:spPr>
          <a:xfrm>
            <a:off x="1397985" y="71252"/>
            <a:ext cx="666536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5D7373"/>
                </a:solidFill>
                <a:latin typeface="Tw Cen MT" panose="020B0602020104020603" pitchFamily="34" charset="0"/>
              </a:rPr>
              <a:t>Concept Overview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9EA904B8-A24B-4264-989D-CAA18B4C43DB}"/>
              </a:ext>
            </a:extLst>
          </p:cNvPr>
          <p:cNvSpPr/>
          <p:nvPr/>
        </p:nvSpPr>
        <p:spPr>
          <a:xfrm>
            <a:off x="2991164" y="4073405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Prepared Level</a:t>
            </a: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4F1A8B0F-8345-4E7C-ADD4-7F4EF01D099C}"/>
              </a:ext>
            </a:extLst>
          </p:cNvPr>
          <p:cNvSpPr/>
          <p:nvPr/>
        </p:nvSpPr>
        <p:spPr>
          <a:xfrm>
            <a:off x="4064094" y="4073399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Reward Gallery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01AA4D7B-4D2A-49AA-BFC5-FEA892D05881}"/>
              </a:ext>
            </a:extLst>
          </p:cNvPr>
          <p:cNvSpPr/>
          <p:nvPr/>
        </p:nvSpPr>
        <p:spPr>
          <a:xfrm>
            <a:off x="5137024" y="4073393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746A52C-6E6D-4395-85EF-9AD9F62822F3}"/>
              </a:ext>
            </a:extLst>
          </p:cNvPr>
          <p:cNvSpPr/>
          <p:nvPr/>
        </p:nvSpPr>
        <p:spPr>
          <a:xfrm>
            <a:off x="2995170" y="3073898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3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Finding Sounds</a:t>
            </a: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D63E66AA-0B44-414F-9878-F5F430C61244}"/>
              </a:ext>
            </a:extLst>
          </p:cNvPr>
          <p:cNvSpPr/>
          <p:nvPr/>
        </p:nvSpPr>
        <p:spPr>
          <a:xfrm>
            <a:off x="2999176" y="2074391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0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Initiation Test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5627-3D4F-43C5-B26F-2DCCC80E5F62}"/>
              </a:ext>
            </a:extLst>
          </p:cNvPr>
          <p:cNvSpPr/>
          <p:nvPr/>
        </p:nvSpPr>
        <p:spPr>
          <a:xfrm>
            <a:off x="4060088" y="3073886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Elements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AA5C170B-D082-44DA-A1D3-E8FF80B3ECF5}"/>
              </a:ext>
            </a:extLst>
          </p:cNvPr>
          <p:cNvSpPr/>
          <p:nvPr/>
        </p:nvSpPr>
        <p:spPr>
          <a:xfrm>
            <a:off x="5125006" y="3073874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Scenes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9633A9B7-B0FD-4BC7-B70E-694BD62D1105}"/>
              </a:ext>
            </a:extLst>
          </p:cNvPr>
          <p:cNvSpPr/>
          <p:nvPr/>
        </p:nvSpPr>
        <p:spPr>
          <a:xfrm>
            <a:off x="4054565" y="2074355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1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Exploring Sounds</a:t>
            </a:r>
          </a:p>
          <a:p>
            <a:pPr algn="ctr"/>
            <a:endParaRPr lang="en-GB" dirty="0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B0F2881E-61A9-4847-A793-96DFB5F84D1B}"/>
              </a:ext>
            </a:extLst>
          </p:cNvPr>
          <p:cNvSpPr/>
          <p:nvPr/>
        </p:nvSpPr>
        <p:spPr>
          <a:xfrm>
            <a:off x="5109954" y="2074319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2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 Quiz</a:t>
            </a:r>
          </a:p>
          <a:p>
            <a:pPr algn="ctr"/>
            <a:endParaRPr lang="en-GB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F532CAEE-223E-46FF-A169-94D701F622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61" y="1158167"/>
            <a:ext cx="1051824" cy="1132733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8421FD9-25BA-4B36-967E-6F27FE4057A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9" y="5736609"/>
            <a:ext cx="616768" cy="616768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9DEB69F7-49F0-4133-9B64-18D22F2443E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11" y="5843165"/>
            <a:ext cx="489470" cy="489470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069338F6-A602-4BEC-A8C6-929FCA432F9B}"/>
              </a:ext>
            </a:extLst>
          </p:cNvPr>
          <p:cNvSpPr txBox="1"/>
          <p:nvPr/>
        </p:nvSpPr>
        <p:spPr>
          <a:xfrm>
            <a:off x="6860895" y="5408318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8FBDD912-6A81-40ED-8A51-A5EB2427FE20}"/>
              </a:ext>
            </a:extLst>
          </p:cNvPr>
          <p:cNvSpPr txBox="1"/>
          <p:nvPr/>
        </p:nvSpPr>
        <p:spPr>
          <a:xfrm>
            <a:off x="7559666" y="6311899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C988A583-4311-4D1A-8AB8-7D445816371F}"/>
              </a:ext>
            </a:extLst>
          </p:cNvPr>
          <p:cNvSpPr txBox="1"/>
          <p:nvPr/>
        </p:nvSpPr>
        <p:spPr>
          <a:xfrm>
            <a:off x="8256208" y="6332638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45960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304893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ube 56">
            <a:extLst>
              <a:ext uri="{FF2B5EF4-FFF2-40B4-BE49-F238E27FC236}">
                <a16:creationId xmlns:a16="http://schemas.microsoft.com/office/drawing/2014/main" id="{F1D442A1-7212-43B6-9194-2A6CB036E91A}"/>
              </a:ext>
            </a:extLst>
          </p:cNvPr>
          <p:cNvSpPr/>
          <p:nvPr/>
        </p:nvSpPr>
        <p:spPr>
          <a:xfrm>
            <a:off x="421124" y="570945"/>
            <a:ext cx="2734094" cy="266692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b="1" dirty="0">
                <a:solidFill>
                  <a:schemeClr val="tx1"/>
                </a:solidFill>
                <a:latin typeface="Tw Cen MT" panose="020B0602020104020603" pitchFamily="34" charset="0"/>
              </a:rPr>
              <a:t>Reward Gallery</a:t>
            </a:r>
          </a:p>
        </p:txBody>
      </p:sp>
      <p:pic>
        <p:nvPicPr>
          <p:cNvPr id="7170" name="Picture 2" descr="https://lh5.googleusercontent.com/WDhaJNeu1R3S6Kxbz6sZ-gnNsXHLM5ub7YszsNuBDiYAw9_Bm9RHdTpxTnSiV8ClQNHdF3I8Ccl0dfHtscF31ncOr_XCrEhzwKMSLTA8ctnmSRW-AtfyVIO3lkMmSwOA_jui0lzE">
            <a:extLst>
              <a:ext uri="{FF2B5EF4-FFF2-40B4-BE49-F238E27FC236}">
                <a16:creationId xmlns:a16="http://schemas.microsoft.com/office/drawing/2014/main" id="{A8167AB1-3B72-4AEA-927F-D7CC0A30B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734" y="-258540"/>
            <a:ext cx="5254522" cy="41738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7172" name="Picture 4" descr="https://lh6.googleusercontent.com/42I5ge7yPJpgHX0s9RKH7kYH2W2xzLX1wghPVfyEYF09fl4ldnZWuBFKfAY-1GWhaUME2nkW9Wzl6uWIDtR87RUWzgkZbZH3x02xPr9L3OsbpuuOJ67fBRw0AtcrhuanhPdQGj5_">
            <a:extLst>
              <a:ext uri="{FF2B5EF4-FFF2-40B4-BE49-F238E27FC236}">
                <a16:creationId xmlns:a16="http://schemas.microsoft.com/office/drawing/2014/main" id="{2F7C4440-4E60-4DDD-ADEC-F91DD643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895" y="4425039"/>
            <a:ext cx="5762625" cy="14382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hteck: gefaltete Ecke 57">
            <a:extLst>
              <a:ext uri="{FF2B5EF4-FFF2-40B4-BE49-F238E27FC236}">
                <a16:creationId xmlns:a16="http://schemas.microsoft.com/office/drawing/2014/main" id="{9902250E-6E75-44AF-B3CB-C512CA65A238}"/>
              </a:ext>
            </a:extLst>
          </p:cNvPr>
          <p:cNvSpPr/>
          <p:nvPr/>
        </p:nvSpPr>
        <p:spPr>
          <a:xfrm>
            <a:off x="410550" y="3367138"/>
            <a:ext cx="2945094" cy="3170712"/>
          </a:xfrm>
          <a:prstGeom prst="foldedCorner">
            <a:avLst/>
          </a:prstGeom>
          <a:solidFill>
            <a:srgbClr val="00A0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F81B9BE-1882-42E3-B7C2-20C4EA9108C5}"/>
              </a:ext>
            </a:extLst>
          </p:cNvPr>
          <p:cNvSpPr txBox="1"/>
          <p:nvPr/>
        </p:nvSpPr>
        <p:spPr>
          <a:xfrm>
            <a:off x="399121" y="3426015"/>
            <a:ext cx="28916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Each Element recognized in the Stage gives a Reward for the Gallery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Gallery can be visited at any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  <p:pic>
        <p:nvPicPr>
          <p:cNvPr id="65" name="Grafik 64">
            <a:extLst>
              <a:ext uri="{FF2B5EF4-FFF2-40B4-BE49-F238E27FC236}">
                <a16:creationId xmlns:a16="http://schemas.microsoft.com/office/drawing/2014/main" id="{B7461484-26BE-4350-A06A-6951E9CCB31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008" y="480846"/>
            <a:ext cx="616768" cy="616768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AE536F05-A0C7-4CB5-B9FB-C31C05BF4A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240" y="587402"/>
            <a:ext cx="489470" cy="489470"/>
          </a:xfrm>
          <a:prstGeom prst="rect">
            <a:avLst/>
          </a:prstGeom>
        </p:spPr>
      </p:pic>
      <p:sp>
        <p:nvSpPr>
          <p:cNvPr id="67" name="Textfeld 66">
            <a:extLst>
              <a:ext uri="{FF2B5EF4-FFF2-40B4-BE49-F238E27FC236}">
                <a16:creationId xmlns:a16="http://schemas.microsoft.com/office/drawing/2014/main" id="{C76BC6CE-B79E-4F6A-B890-C8F852A9C3A0}"/>
              </a:ext>
            </a:extLst>
          </p:cNvPr>
          <p:cNvSpPr txBox="1"/>
          <p:nvPr/>
        </p:nvSpPr>
        <p:spPr>
          <a:xfrm>
            <a:off x="7735224" y="152555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3902075B-19F4-4B29-A236-595F0102CDFE}"/>
              </a:ext>
            </a:extLst>
          </p:cNvPr>
          <p:cNvSpPr txBox="1"/>
          <p:nvPr/>
        </p:nvSpPr>
        <p:spPr>
          <a:xfrm>
            <a:off x="8433995" y="1056136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D10C7797-FED3-4A28-AAE3-5F011F6A633B}"/>
              </a:ext>
            </a:extLst>
          </p:cNvPr>
          <p:cNvSpPr txBox="1"/>
          <p:nvPr/>
        </p:nvSpPr>
        <p:spPr>
          <a:xfrm>
            <a:off x="9130537" y="1076875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EADEF588-C99B-4D6B-8268-C6B4D1474BBD}"/>
              </a:ext>
            </a:extLst>
          </p:cNvPr>
          <p:cNvGrpSpPr/>
          <p:nvPr/>
        </p:nvGrpSpPr>
        <p:grpSpPr>
          <a:xfrm>
            <a:off x="4319486" y="6068983"/>
            <a:ext cx="1053590" cy="622300"/>
            <a:chOff x="4303681" y="323850"/>
            <a:chExt cx="1053590" cy="622300"/>
          </a:xfrm>
        </p:grpSpPr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7E143ED-66B4-4ED0-B313-DD3565662397}"/>
                </a:ext>
              </a:extLst>
            </p:cNvPr>
            <p:cNvSpPr txBox="1"/>
            <p:nvPr/>
          </p:nvSpPr>
          <p:spPr>
            <a:xfrm>
              <a:off x="4303681" y="373390"/>
              <a:ext cx="10535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Tw Cen MT" panose="020B0602020104020603" pitchFamily="34" charset="0"/>
                </a:rPr>
                <a:t>RISK</a:t>
              </a:r>
            </a:p>
          </p:txBody>
        </p:sp>
        <p:sp>
          <p:nvSpPr>
            <p:cNvPr id="72" name="Verbotsymbol 71">
              <a:extLst>
                <a:ext uri="{FF2B5EF4-FFF2-40B4-BE49-F238E27FC236}">
                  <a16:creationId xmlns:a16="http://schemas.microsoft.com/office/drawing/2014/main" id="{025291B1-C8C1-4A4F-858B-51063CAEC048}"/>
                </a:ext>
              </a:extLst>
            </p:cNvPr>
            <p:cNvSpPr/>
            <p:nvPr/>
          </p:nvSpPr>
          <p:spPr>
            <a:xfrm>
              <a:off x="4438244" y="323850"/>
              <a:ext cx="579330" cy="622300"/>
            </a:xfrm>
            <a:prstGeom prst="noSmoking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5969"/>
                </a:solidFill>
              </a:endParaRP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AE31C3C9-6814-4F73-BA64-DC4E466BE6BB}"/>
              </a:ext>
            </a:extLst>
          </p:cNvPr>
          <p:cNvSpPr txBox="1"/>
          <p:nvPr/>
        </p:nvSpPr>
        <p:spPr>
          <a:xfrm>
            <a:off x="5059677" y="6176082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 not motivated</a:t>
            </a:r>
          </a:p>
        </p:txBody>
      </p:sp>
    </p:spTree>
    <p:extLst>
      <p:ext uri="{BB962C8B-B14F-4D97-AF65-F5344CB8AC3E}">
        <p14:creationId xmlns:p14="http://schemas.microsoft.com/office/powerpoint/2010/main" val="309348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feld 49">
            <a:extLst>
              <a:ext uri="{FF2B5EF4-FFF2-40B4-BE49-F238E27FC236}">
                <a16:creationId xmlns:a16="http://schemas.microsoft.com/office/drawing/2014/main" id="{D50F672C-0702-47E8-AD92-A3C14DFCED53}"/>
              </a:ext>
            </a:extLst>
          </p:cNvPr>
          <p:cNvSpPr txBox="1"/>
          <p:nvPr/>
        </p:nvSpPr>
        <p:spPr>
          <a:xfrm>
            <a:off x="1397985" y="71252"/>
            <a:ext cx="666536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rgbClr val="5D7373"/>
                </a:solidFill>
                <a:latin typeface="Tw Cen MT" panose="020B0602020104020603" pitchFamily="34" charset="0"/>
              </a:rPr>
              <a:t>Concept Overview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9EA904B8-A24B-4264-989D-CAA18B4C43DB}"/>
              </a:ext>
            </a:extLst>
          </p:cNvPr>
          <p:cNvSpPr/>
          <p:nvPr/>
        </p:nvSpPr>
        <p:spPr>
          <a:xfrm>
            <a:off x="2991164" y="4073405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Editor</a:t>
            </a:r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4F1A8B0F-8345-4E7C-ADD4-7F4EF01D099C}"/>
              </a:ext>
            </a:extLst>
          </p:cNvPr>
          <p:cNvSpPr/>
          <p:nvPr/>
        </p:nvSpPr>
        <p:spPr>
          <a:xfrm>
            <a:off x="4064094" y="4073399"/>
            <a:ext cx="1333141" cy="1249887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Reward Gallery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id="{01AA4D7B-4D2A-49AA-BFC5-FEA892D05881}"/>
              </a:ext>
            </a:extLst>
          </p:cNvPr>
          <p:cNvSpPr/>
          <p:nvPr/>
        </p:nvSpPr>
        <p:spPr>
          <a:xfrm>
            <a:off x="5137024" y="4073393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B746A52C-6E6D-4395-85EF-9AD9F62822F3}"/>
              </a:ext>
            </a:extLst>
          </p:cNvPr>
          <p:cNvSpPr/>
          <p:nvPr/>
        </p:nvSpPr>
        <p:spPr>
          <a:xfrm>
            <a:off x="2995170" y="3073898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3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Finding Sounds</a:t>
            </a:r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D63E66AA-0B44-414F-9878-F5F430C61244}"/>
              </a:ext>
            </a:extLst>
          </p:cNvPr>
          <p:cNvSpPr/>
          <p:nvPr/>
        </p:nvSpPr>
        <p:spPr>
          <a:xfrm>
            <a:off x="2999176" y="2074391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0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Initiation Test</a:t>
            </a:r>
          </a:p>
        </p:txBody>
      </p:sp>
      <p:sp>
        <p:nvSpPr>
          <p:cNvPr id="71" name="Cube 70">
            <a:extLst>
              <a:ext uri="{FF2B5EF4-FFF2-40B4-BE49-F238E27FC236}">
                <a16:creationId xmlns:a16="http://schemas.microsoft.com/office/drawing/2014/main" id="{F5D45627-3D4F-43C5-B26F-2DCCC80E5F62}"/>
              </a:ext>
            </a:extLst>
          </p:cNvPr>
          <p:cNvSpPr/>
          <p:nvPr/>
        </p:nvSpPr>
        <p:spPr>
          <a:xfrm>
            <a:off x="4060088" y="3073886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Elements</a:t>
            </a:r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AA5C170B-D082-44DA-A1D3-E8FF80B3ECF5}"/>
              </a:ext>
            </a:extLst>
          </p:cNvPr>
          <p:cNvSpPr/>
          <p:nvPr/>
        </p:nvSpPr>
        <p:spPr>
          <a:xfrm>
            <a:off x="5125006" y="3073874"/>
            <a:ext cx="1333141" cy="1249887"/>
          </a:xfrm>
          <a:prstGeom prst="cube">
            <a:avLst/>
          </a:prstGeom>
          <a:solidFill>
            <a:srgbClr val="52CB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Scenes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9633A9B7-B0FD-4BC7-B70E-694BD62D1105}"/>
              </a:ext>
            </a:extLst>
          </p:cNvPr>
          <p:cNvSpPr/>
          <p:nvPr/>
        </p:nvSpPr>
        <p:spPr>
          <a:xfrm>
            <a:off x="4054565" y="2074355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1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Exploring Sounds</a:t>
            </a:r>
          </a:p>
          <a:p>
            <a:pPr algn="ctr"/>
            <a:endParaRPr lang="en-GB" dirty="0"/>
          </a:p>
        </p:txBody>
      </p:sp>
      <p:sp>
        <p:nvSpPr>
          <p:cNvPr id="74" name="Cube 73">
            <a:extLst>
              <a:ext uri="{FF2B5EF4-FFF2-40B4-BE49-F238E27FC236}">
                <a16:creationId xmlns:a16="http://schemas.microsoft.com/office/drawing/2014/main" id="{B0F2881E-61A9-4847-A793-96DFB5F84D1B}"/>
              </a:ext>
            </a:extLst>
          </p:cNvPr>
          <p:cNvSpPr/>
          <p:nvPr/>
        </p:nvSpPr>
        <p:spPr>
          <a:xfrm>
            <a:off x="5109954" y="2074319"/>
            <a:ext cx="1333141" cy="1249887"/>
          </a:xfrm>
          <a:prstGeom prst="cube">
            <a:avLst/>
          </a:prstGeom>
          <a:solidFill>
            <a:srgbClr val="FEC63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>
              <a:solidFill>
                <a:schemeClr val="tx1"/>
              </a:solidFill>
            </a:endParaRP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Stage 2</a:t>
            </a:r>
          </a:p>
          <a:p>
            <a:pPr algn="ctr"/>
            <a:r>
              <a:rPr lang="en-GB" sz="1400" b="1" dirty="0">
                <a:solidFill>
                  <a:schemeClr val="tx1"/>
                </a:solidFill>
                <a:latin typeface="Tw Cen MT" panose="020B0602020104020603" pitchFamily="34" charset="0"/>
              </a:rPr>
              <a:t>Sound Quiz</a:t>
            </a:r>
          </a:p>
          <a:p>
            <a:pPr algn="ctr"/>
            <a:endParaRPr lang="en-GB" dirty="0"/>
          </a:p>
        </p:txBody>
      </p:sp>
      <p:pic>
        <p:nvPicPr>
          <p:cNvPr id="56" name="Grafik 55">
            <a:extLst>
              <a:ext uri="{FF2B5EF4-FFF2-40B4-BE49-F238E27FC236}">
                <a16:creationId xmlns:a16="http://schemas.microsoft.com/office/drawing/2014/main" id="{ED6A1F1A-F025-414E-9CAE-65565C121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61" y="1158167"/>
            <a:ext cx="1051824" cy="1132733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4109452D-049E-4462-A1A6-8549722B79D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9" y="5736609"/>
            <a:ext cx="616768" cy="616768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87902671-AF8E-4BF1-906B-C74B206B8B1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11" y="5843165"/>
            <a:ext cx="489470" cy="489470"/>
          </a:xfrm>
          <a:prstGeom prst="rect">
            <a:avLst/>
          </a:prstGeom>
        </p:spPr>
      </p:pic>
      <p:sp>
        <p:nvSpPr>
          <p:cNvPr id="64" name="Textfeld 63">
            <a:extLst>
              <a:ext uri="{FF2B5EF4-FFF2-40B4-BE49-F238E27FC236}">
                <a16:creationId xmlns:a16="http://schemas.microsoft.com/office/drawing/2014/main" id="{DF87C575-85D5-4FEF-96CD-16FB447A4589}"/>
              </a:ext>
            </a:extLst>
          </p:cNvPr>
          <p:cNvSpPr txBox="1"/>
          <p:nvPr/>
        </p:nvSpPr>
        <p:spPr>
          <a:xfrm>
            <a:off x="6860895" y="5408318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7CB0E24-5C29-4B45-B9EC-9653A1C04E67}"/>
              </a:ext>
            </a:extLst>
          </p:cNvPr>
          <p:cNvSpPr txBox="1"/>
          <p:nvPr/>
        </p:nvSpPr>
        <p:spPr>
          <a:xfrm>
            <a:off x="7559666" y="6311899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53C410C3-41CC-455E-9D09-359F0226F7C6}"/>
              </a:ext>
            </a:extLst>
          </p:cNvPr>
          <p:cNvSpPr txBox="1"/>
          <p:nvPr/>
        </p:nvSpPr>
        <p:spPr>
          <a:xfrm>
            <a:off x="8256208" y="6332638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98210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be 49">
            <a:extLst>
              <a:ext uri="{FF2B5EF4-FFF2-40B4-BE49-F238E27FC236}">
                <a16:creationId xmlns:a16="http://schemas.microsoft.com/office/drawing/2014/main" id="{BE11E7D0-6426-4082-B302-E5971EFE8F0C}"/>
              </a:ext>
            </a:extLst>
          </p:cNvPr>
          <p:cNvSpPr/>
          <p:nvPr/>
        </p:nvSpPr>
        <p:spPr>
          <a:xfrm>
            <a:off x="416788" y="562092"/>
            <a:ext cx="2650421" cy="2484904"/>
          </a:xfrm>
          <a:prstGeom prst="cube">
            <a:avLst/>
          </a:prstGeom>
          <a:solidFill>
            <a:srgbClr val="FF596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Tw Cen MT" panose="020B0602020104020603" pitchFamily="34" charset="0"/>
              </a:rPr>
              <a:t>Editor</a:t>
            </a:r>
          </a:p>
        </p:txBody>
      </p:sp>
      <p:pic>
        <p:nvPicPr>
          <p:cNvPr id="6146" name="Picture 2" descr="https://lh6.googleusercontent.com/cw1wF8kOnl9C9tl3DvrmSYtRdtbc_T6GyU2pF0oPV5mAOkrg16vP0lE6_H5b9Ndr2h_qwnst4Jmqy4zHGK9-INmCXYLlLz3HukAF_RokK9x89Cb0P_svYe2W91ZzQ54bp1LmoPyJ">
            <a:extLst>
              <a:ext uri="{FF2B5EF4-FFF2-40B4-BE49-F238E27FC236}">
                <a16:creationId xmlns:a16="http://schemas.microsoft.com/office/drawing/2014/main" id="{80B1DA9E-DC69-4277-8346-7603C110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641" y="1699736"/>
            <a:ext cx="5975294" cy="33348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hteck: gefaltete Ecke 55">
            <a:extLst>
              <a:ext uri="{FF2B5EF4-FFF2-40B4-BE49-F238E27FC236}">
                <a16:creationId xmlns:a16="http://schemas.microsoft.com/office/drawing/2014/main" id="{E241E77D-5C37-4983-B44A-EFC0547E4FDE}"/>
              </a:ext>
            </a:extLst>
          </p:cNvPr>
          <p:cNvSpPr/>
          <p:nvPr/>
        </p:nvSpPr>
        <p:spPr>
          <a:xfrm>
            <a:off x="410550" y="3367138"/>
            <a:ext cx="2945094" cy="3170712"/>
          </a:xfrm>
          <a:prstGeom prst="foldedCorner">
            <a:avLst/>
          </a:prstGeom>
          <a:solidFill>
            <a:srgbClr val="00A0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BB2BCA4-5A20-4CA8-8862-3A3244091016}"/>
              </a:ext>
            </a:extLst>
          </p:cNvPr>
          <p:cNvSpPr txBox="1"/>
          <p:nvPr/>
        </p:nvSpPr>
        <p:spPr>
          <a:xfrm>
            <a:off x="399121" y="3426015"/>
            <a:ext cx="2891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Build individual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Use elements, scenes and sounds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Set difficulty for the different Stages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C073A428-6FD4-4A34-9CFB-0385526B66FA}"/>
              </a:ext>
            </a:extLst>
          </p:cNvPr>
          <p:cNvGrpSpPr/>
          <p:nvPr/>
        </p:nvGrpSpPr>
        <p:grpSpPr>
          <a:xfrm>
            <a:off x="-11320980" y="0"/>
            <a:ext cx="10911099" cy="6858000"/>
            <a:chOff x="-1282364" y="463774"/>
            <a:chExt cx="10911099" cy="6858000"/>
          </a:xfrm>
        </p:grpSpPr>
        <p:sp>
          <p:nvSpPr>
            <p:cNvPr id="60" name="Rectangle 45">
              <a:extLst>
                <a:ext uri="{FF2B5EF4-FFF2-40B4-BE49-F238E27FC236}">
                  <a16:creationId xmlns:a16="http://schemas.microsoft.com/office/drawing/2014/main" id="{87808BE4-518C-4357-B403-727F309525E7}"/>
                </a:ext>
              </a:extLst>
            </p:cNvPr>
            <p:cNvSpPr/>
            <p:nvPr/>
          </p:nvSpPr>
          <p:spPr>
            <a:xfrm>
              <a:off x="-1282364" y="463774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reeform: Shape 46">
              <a:extLst>
                <a:ext uri="{FF2B5EF4-FFF2-40B4-BE49-F238E27FC236}">
                  <a16:creationId xmlns:a16="http://schemas.microsoft.com/office/drawing/2014/main" id="{46DD4B40-4653-4468-8F3D-87357F3981D7}"/>
                </a:ext>
              </a:extLst>
            </p:cNvPr>
            <p:cNvSpPr/>
            <p:nvPr/>
          </p:nvSpPr>
          <p:spPr>
            <a:xfrm>
              <a:off x="8461992" y="2801213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47">
              <a:extLst>
                <a:ext uri="{FF2B5EF4-FFF2-40B4-BE49-F238E27FC236}">
                  <a16:creationId xmlns:a16="http://schemas.microsoft.com/office/drawing/2014/main" id="{A25CB564-8E62-42A8-8412-5142D9E7A053}"/>
                </a:ext>
              </a:extLst>
            </p:cNvPr>
            <p:cNvSpPr txBox="1"/>
            <p:nvPr/>
          </p:nvSpPr>
          <p:spPr>
            <a:xfrm rot="16200000">
              <a:off x="8300004" y="365338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summary</a:t>
              </a:r>
            </a:p>
          </p:txBody>
        </p:sp>
        <p:pic>
          <p:nvPicPr>
            <p:cNvPr id="63" name="Picture 48">
              <a:extLst>
                <a:ext uri="{FF2B5EF4-FFF2-40B4-BE49-F238E27FC236}">
                  <a16:creationId xmlns:a16="http://schemas.microsoft.com/office/drawing/2014/main" id="{98F3C7CA-3EED-4A30-B80C-A9F9F91C4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613082" y="3711246"/>
              <a:ext cx="530600" cy="530600"/>
            </a:xfrm>
            <a:prstGeom prst="rect">
              <a:avLst/>
            </a:prstGeom>
          </p:spPr>
        </p:pic>
      </p:grpSp>
      <p:pic>
        <p:nvPicPr>
          <p:cNvPr id="69" name="Grafik 68">
            <a:extLst>
              <a:ext uri="{FF2B5EF4-FFF2-40B4-BE49-F238E27FC236}">
                <a16:creationId xmlns:a16="http://schemas.microsoft.com/office/drawing/2014/main" id="{16C5ED3E-5CEC-45EE-8784-E86F62CBD87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79" y="5736609"/>
            <a:ext cx="616768" cy="616768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AEB7CB27-5935-4F3A-A8DF-32FD04AAFC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11" y="5843165"/>
            <a:ext cx="489470" cy="489470"/>
          </a:xfrm>
          <a:prstGeom prst="rect">
            <a:avLst/>
          </a:prstGeom>
        </p:spPr>
      </p:pic>
      <p:sp>
        <p:nvSpPr>
          <p:cNvPr id="71" name="Textfeld 70">
            <a:extLst>
              <a:ext uri="{FF2B5EF4-FFF2-40B4-BE49-F238E27FC236}">
                <a16:creationId xmlns:a16="http://schemas.microsoft.com/office/drawing/2014/main" id="{5226546E-52B5-458E-83B4-EED29C507456}"/>
              </a:ext>
            </a:extLst>
          </p:cNvPr>
          <p:cNvSpPr txBox="1"/>
          <p:nvPr/>
        </p:nvSpPr>
        <p:spPr>
          <a:xfrm>
            <a:off x="6860895" y="5408318"/>
            <a:ext cx="2968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Concerned Stakeholders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A882FA7B-DB7D-4771-B096-39AC50ABD1FA}"/>
              </a:ext>
            </a:extLst>
          </p:cNvPr>
          <p:cNvSpPr txBox="1"/>
          <p:nvPr/>
        </p:nvSpPr>
        <p:spPr>
          <a:xfrm>
            <a:off x="7559666" y="6311899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052851FA-F536-4DA8-B27F-0B2D602DE281}"/>
              </a:ext>
            </a:extLst>
          </p:cNvPr>
          <p:cNvSpPr txBox="1"/>
          <p:nvPr/>
        </p:nvSpPr>
        <p:spPr>
          <a:xfrm>
            <a:off x="8256208" y="6332638"/>
            <a:ext cx="675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Child</a:t>
            </a:r>
          </a:p>
        </p:txBody>
      </p: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64ADDF8D-BCC0-4D6D-8B0F-6259E894185C}"/>
              </a:ext>
            </a:extLst>
          </p:cNvPr>
          <p:cNvGrpSpPr/>
          <p:nvPr/>
        </p:nvGrpSpPr>
        <p:grpSpPr>
          <a:xfrm>
            <a:off x="3645692" y="5723791"/>
            <a:ext cx="1053590" cy="622300"/>
            <a:chOff x="4303681" y="323850"/>
            <a:chExt cx="1053590" cy="622300"/>
          </a:xfrm>
        </p:grpSpPr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E7742DE0-C2CB-4238-B084-DB44BBF99495}"/>
                </a:ext>
              </a:extLst>
            </p:cNvPr>
            <p:cNvSpPr txBox="1"/>
            <p:nvPr/>
          </p:nvSpPr>
          <p:spPr>
            <a:xfrm>
              <a:off x="4303681" y="373390"/>
              <a:ext cx="10535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latin typeface="Tw Cen MT" panose="020B0602020104020603" pitchFamily="34" charset="0"/>
                </a:rPr>
                <a:t>RISK</a:t>
              </a:r>
            </a:p>
          </p:txBody>
        </p:sp>
        <p:sp>
          <p:nvSpPr>
            <p:cNvPr id="76" name="Verbotsymbol 75">
              <a:extLst>
                <a:ext uri="{FF2B5EF4-FFF2-40B4-BE49-F238E27FC236}">
                  <a16:creationId xmlns:a16="http://schemas.microsoft.com/office/drawing/2014/main" id="{934FCABE-4CE9-4854-B21B-C0518EF9187D}"/>
                </a:ext>
              </a:extLst>
            </p:cNvPr>
            <p:cNvSpPr/>
            <p:nvPr/>
          </p:nvSpPr>
          <p:spPr>
            <a:xfrm>
              <a:off x="4438244" y="323850"/>
              <a:ext cx="579330" cy="622300"/>
            </a:xfrm>
            <a:prstGeom prst="noSmoking">
              <a:avLst/>
            </a:prstGeom>
            <a:solidFill>
              <a:srgbClr val="FF0000">
                <a:alpha val="55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5969"/>
                </a:solidFill>
              </a:endParaRPr>
            </a:p>
          </p:txBody>
        </p:sp>
      </p:grpSp>
      <p:sp>
        <p:nvSpPr>
          <p:cNvPr id="77" name="Textfeld 76">
            <a:extLst>
              <a:ext uri="{FF2B5EF4-FFF2-40B4-BE49-F238E27FC236}">
                <a16:creationId xmlns:a16="http://schemas.microsoft.com/office/drawing/2014/main" id="{470836C7-2BCE-46FE-9E2B-D88AC99A800D}"/>
              </a:ext>
            </a:extLst>
          </p:cNvPr>
          <p:cNvSpPr txBox="1"/>
          <p:nvPr/>
        </p:nvSpPr>
        <p:spPr>
          <a:xfrm>
            <a:off x="4394638" y="5697333"/>
            <a:ext cx="2968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Repetitive Levels &amp; no increase in difficulty</a:t>
            </a:r>
          </a:p>
        </p:txBody>
      </p:sp>
    </p:spTree>
    <p:extLst>
      <p:ext uri="{BB962C8B-B14F-4D97-AF65-F5344CB8AC3E}">
        <p14:creationId xmlns:p14="http://schemas.microsoft.com/office/powerpoint/2010/main" val="128854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8" grpId="0"/>
      <p:bldP spid="7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A3156B1-C9B2-4403-AA3A-967266381929}"/>
              </a:ext>
            </a:extLst>
          </p:cNvPr>
          <p:cNvGrpSpPr/>
          <p:nvPr/>
        </p:nvGrpSpPr>
        <p:grpSpPr>
          <a:xfrm>
            <a:off x="-613715" y="0"/>
            <a:ext cx="10911099" cy="6858000"/>
            <a:chOff x="-1282364" y="463774"/>
            <a:chExt cx="10911099" cy="6858000"/>
          </a:xfrm>
        </p:grpSpPr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52B23357-2A29-428C-85E6-0AE50D0A59EB}"/>
                </a:ext>
              </a:extLst>
            </p:cNvPr>
            <p:cNvSpPr/>
            <p:nvPr/>
          </p:nvSpPr>
          <p:spPr>
            <a:xfrm>
              <a:off x="-1282364" y="463774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46">
              <a:extLst>
                <a:ext uri="{FF2B5EF4-FFF2-40B4-BE49-F238E27FC236}">
                  <a16:creationId xmlns:a16="http://schemas.microsoft.com/office/drawing/2014/main" id="{A5D448A2-5023-49FC-ABA1-3F2905570966}"/>
                </a:ext>
              </a:extLst>
            </p:cNvPr>
            <p:cNvSpPr/>
            <p:nvPr/>
          </p:nvSpPr>
          <p:spPr>
            <a:xfrm>
              <a:off x="8461992" y="2801213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47">
              <a:extLst>
                <a:ext uri="{FF2B5EF4-FFF2-40B4-BE49-F238E27FC236}">
                  <a16:creationId xmlns:a16="http://schemas.microsoft.com/office/drawing/2014/main" id="{8C7D6A03-117F-48AB-881A-14C4AC358B57}"/>
                </a:ext>
              </a:extLst>
            </p:cNvPr>
            <p:cNvSpPr txBox="1"/>
            <p:nvPr/>
          </p:nvSpPr>
          <p:spPr>
            <a:xfrm rot="16200000">
              <a:off x="8300004" y="365338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 &amp; A</a:t>
              </a:r>
            </a:p>
          </p:txBody>
        </p:sp>
        <p:pic>
          <p:nvPicPr>
            <p:cNvPr id="62" name="Picture 48">
              <a:extLst>
                <a:ext uri="{FF2B5EF4-FFF2-40B4-BE49-F238E27FC236}">
                  <a16:creationId xmlns:a16="http://schemas.microsoft.com/office/drawing/2014/main" id="{5F800B6A-12EF-4B63-A9EC-76492E494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613082" y="3711246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D11EF3B-BA9B-4B8D-A9F3-BD23B02D238C}"/>
              </a:ext>
            </a:extLst>
          </p:cNvPr>
          <p:cNvSpPr/>
          <p:nvPr/>
        </p:nvSpPr>
        <p:spPr>
          <a:xfrm>
            <a:off x="1207790" y="2785793"/>
            <a:ext cx="68424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FF5969"/>
                </a:solidFill>
                <a:latin typeface="Tw Cen MT" panose="020B0602020104020603" pitchFamily="34" charset="0"/>
              </a:rPr>
              <a:t>Questions or Remarks?</a:t>
            </a:r>
          </a:p>
        </p:txBody>
      </p:sp>
    </p:spTree>
    <p:extLst>
      <p:ext uri="{BB962C8B-B14F-4D97-AF65-F5344CB8AC3E}">
        <p14:creationId xmlns:p14="http://schemas.microsoft.com/office/powerpoint/2010/main" val="4088753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7" name="Group 103">
            <a:extLst>
              <a:ext uri="{FF2B5EF4-FFF2-40B4-BE49-F238E27FC236}">
                <a16:creationId xmlns:a16="http://schemas.microsoft.com/office/drawing/2014/main" id="{1095B2D0-41B3-41DF-A85D-AA4286B300B4}"/>
              </a:ext>
            </a:extLst>
          </p:cNvPr>
          <p:cNvGrpSpPr/>
          <p:nvPr/>
        </p:nvGrpSpPr>
        <p:grpSpPr>
          <a:xfrm>
            <a:off x="2382907" y="249588"/>
            <a:ext cx="2801250" cy="2896607"/>
            <a:chOff x="1381919" y="2209800"/>
            <a:chExt cx="1805441" cy="1866900"/>
          </a:xfrm>
        </p:grpSpPr>
        <p:sp>
          <p:nvSpPr>
            <p:cNvPr id="58" name="Rectangle: Top Corners Rounded 104">
              <a:extLst>
                <a:ext uri="{FF2B5EF4-FFF2-40B4-BE49-F238E27FC236}">
                  <a16:creationId xmlns:a16="http://schemas.microsoft.com/office/drawing/2014/main" id="{4EB744F9-451C-4F95-9FAB-92FFD7CFB40E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105">
              <a:extLst>
                <a:ext uri="{FF2B5EF4-FFF2-40B4-BE49-F238E27FC236}">
                  <a16:creationId xmlns:a16="http://schemas.microsoft.com/office/drawing/2014/main" id="{B7955085-C1AF-4789-AF5D-62C9553D02C3}"/>
                </a:ext>
              </a:extLst>
            </p:cNvPr>
            <p:cNvSpPr txBox="1"/>
            <p:nvPr/>
          </p:nvSpPr>
          <p:spPr>
            <a:xfrm>
              <a:off x="1381919" y="2338247"/>
              <a:ext cx="1805441" cy="41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Background</a:t>
              </a:r>
            </a:p>
          </p:txBody>
        </p:sp>
        <p:sp>
          <p:nvSpPr>
            <p:cNvPr id="72" name="TextBox 106">
              <a:extLst>
                <a:ext uri="{FF2B5EF4-FFF2-40B4-BE49-F238E27FC236}">
                  <a16:creationId xmlns:a16="http://schemas.microsoft.com/office/drawing/2014/main" id="{E3B1A0C9-9F46-459B-882C-65B52111387B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73" name="Freeform: Shape 107">
            <a:extLst>
              <a:ext uri="{FF2B5EF4-FFF2-40B4-BE49-F238E27FC236}">
                <a16:creationId xmlns:a16="http://schemas.microsoft.com/office/drawing/2014/main" id="{78B505C5-2B7E-4069-A1A1-5F1A1136345C}"/>
              </a:ext>
            </a:extLst>
          </p:cNvPr>
          <p:cNvSpPr/>
          <p:nvPr/>
        </p:nvSpPr>
        <p:spPr>
          <a:xfrm flipV="1">
            <a:off x="2559872" y="1242922"/>
            <a:ext cx="2469435" cy="522319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114">
            <a:extLst>
              <a:ext uri="{FF2B5EF4-FFF2-40B4-BE49-F238E27FC236}">
                <a16:creationId xmlns:a16="http://schemas.microsoft.com/office/drawing/2014/main" id="{BF9A6351-6234-4915-977C-4E77D75BEE17}"/>
              </a:ext>
            </a:extLst>
          </p:cNvPr>
          <p:cNvSpPr txBox="1"/>
          <p:nvPr/>
        </p:nvSpPr>
        <p:spPr>
          <a:xfrm>
            <a:off x="2763663" y="2337438"/>
            <a:ext cx="20397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Boost the sales of cochlea implants</a:t>
            </a:r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76C013FE-F596-4C79-9D20-00E1828B7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93" y="4965509"/>
            <a:ext cx="894354" cy="894352"/>
          </a:xfrm>
          <a:prstGeom prst="rect">
            <a:avLst/>
          </a:prstGeom>
        </p:spPr>
      </p:pic>
      <p:grpSp>
        <p:nvGrpSpPr>
          <p:cNvPr id="76" name="Group 103">
            <a:extLst>
              <a:ext uri="{FF2B5EF4-FFF2-40B4-BE49-F238E27FC236}">
                <a16:creationId xmlns:a16="http://schemas.microsoft.com/office/drawing/2014/main" id="{C48BC526-0CB7-47D0-9A37-0E316E4B2F01}"/>
              </a:ext>
            </a:extLst>
          </p:cNvPr>
          <p:cNvGrpSpPr/>
          <p:nvPr/>
        </p:nvGrpSpPr>
        <p:grpSpPr>
          <a:xfrm>
            <a:off x="5116567" y="249587"/>
            <a:ext cx="2801250" cy="2896607"/>
            <a:chOff x="1381919" y="2209800"/>
            <a:chExt cx="1805441" cy="1866900"/>
          </a:xfrm>
        </p:grpSpPr>
        <p:sp>
          <p:nvSpPr>
            <p:cNvPr id="77" name="Rectangle: Top Corners Rounded 104">
              <a:extLst>
                <a:ext uri="{FF2B5EF4-FFF2-40B4-BE49-F238E27FC236}">
                  <a16:creationId xmlns:a16="http://schemas.microsoft.com/office/drawing/2014/main" id="{00BF472C-430C-4FD3-80E6-D077B6F5F442}"/>
                </a:ext>
              </a:extLst>
            </p:cNvPr>
            <p:cNvSpPr/>
            <p:nvPr/>
          </p:nvSpPr>
          <p:spPr>
            <a:xfrm>
              <a:off x="1495973" y="2209800"/>
              <a:ext cx="1590126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105">
              <a:extLst>
                <a:ext uri="{FF2B5EF4-FFF2-40B4-BE49-F238E27FC236}">
                  <a16:creationId xmlns:a16="http://schemas.microsoft.com/office/drawing/2014/main" id="{1EDC3102-D179-43CB-84AA-F410DA1BAAD4}"/>
                </a:ext>
              </a:extLst>
            </p:cNvPr>
            <p:cNvSpPr txBox="1"/>
            <p:nvPr/>
          </p:nvSpPr>
          <p:spPr>
            <a:xfrm>
              <a:off x="1381919" y="2338247"/>
              <a:ext cx="1805441" cy="41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Objective</a:t>
              </a:r>
            </a:p>
          </p:txBody>
        </p:sp>
        <p:sp>
          <p:nvSpPr>
            <p:cNvPr id="79" name="TextBox 106">
              <a:extLst>
                <a:ext uri="{FF2B5EF4-FFF2-40B4-BE49-F238E27FC236}">
                  <a16:creationId xmlns:a16="http://schemas.microsoft.com/office/drawing/2014/main" id="{A62D2255-BF0C-48F7-A906-6E24D8450D84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0" name="Freeform: Shape 107">
            <a:extLst>
              <a:ext uri="{FF2B5EF4-FFF2-40B4-BE49-F238E27FC236}">
                <a16:creationId xmlns:a16="http://schemas.microsoft.com/office/drawing/2014/main" id="{DD2A55BD-4B67-407E-905B-D1F2E79AC72B}"/>
              </a:ext>
            </a:extLst>
          </p:cNvPr>
          <p:cNvSpPr/>
          <p:nvPr/>
        </p:nvSpPr>
        <p:spPr>
          <a:xfrm flipV="1">
            <a:off x="5293532" y="1242921"/>
            <a:ext cx="2469435" cy="522319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114">
            <a:extLst>
              <a:ext uri="{FF2B5EF4-FFF2-40B4-BE49-F238E27FC236}">
                <a16:creationId xmlns:a16="http://schemas.microsoft.com/office/drawing/2014/main" id="{31802B17-1AA7-4B4D-A668-FF7CF7585979}"/>
              </a:ext>
            </a:extLst>
          </p:cNvPr>
          <p:cNvSpPr txBox="1"/>
          <p:nvPr/>
        </p:nvSpPr>
        <p:spPr>
          <a:xfrm>
            <a:off x="5506118" y="2110760"/>
            <a:ext cx="203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A0A8"/>
                </a:solidFill>
                <a:latin typeface="Tw Cen MT" panose="020B0602020104020603" pitchFamily="34" charset="0"/>
              </a:rPr>
              <a:t>Develop an application supporting the use of cochlea implants </a:t>
            </a:r>
          </a:p>
        </p:txBody>
      </p:sp>
      <p:pic>
        <p:nvPicPr>
          <p:cNvPr id="82" name="Picture 2">
            <a:extLst>
              <a:ext uri="{FF2B5EF4-FFF2-40B4-BE49-F238E27FC236}">
                <a16:creationId xmlns:a16="http://schemas.microsoft.com/office/drawing/2014/main" id="{C34D59C6-5EF6-49D0-865B-49860F679B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A0A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453" y="4965508"/>
            <a:ext cx="894354" cy="894352"/>
          </a:xfrm>
          <a:prstGeom prst="rect">
            <a:avLst/>
          </a:prstGeom>
        </p:spPr>
      </p:pic>
      <p:grpSp>
        <p:nvGrpSpPr>
          <p:cNvPr id="83" name="Group 103">
            <a:extLst>
              <a:ext uri="{FF2B5EF4-FFF2-40B4-BE49-F238E27FC236}">
                <a16:creationId xmlns:a16="http://schemas.microsoft.com/office/drawing/2014/main" id="{FB3C76D5-087E-4C95-8685-939A69DA29CB}"/>
              </a:ext>
            </a:extLst>
          </p:cNvPr>
          <p:cNvGrpSpPr/>
          <p:nvPr/>
        </p:nvGrpSpPr>
        <p:grpSpPr>
          <a:xfrm>
            <a:off x="7860035" y="145486"/>
            <a:ext cx="2801250" cy="3000707"/>
            <a:chOff x="1387587" y="2142706"/>
            <a:chExt cx="1805441" cy="1933994"/>
          </a:xfrm>
        </p:grpSpPr>
        <p:sp>
          <p:nvSpPr>
            <p:cNvPr id="84" name="Rectangle: Top Corners Rounded 104">
              <a:extLst>
                <a:ext uri="{FF2B5EF4-FFF2-40B4-BE49-F238E27FC236}">
                  <a16:creationId xmlns:a16="http://schemas.microsoft.com/office/drawing/2014/main" id="{E4912129-73CB-458F-AFE2-45CB7B210C08}"/>
                </a:ext>
              </a:extLst>
            </p:cNvPr>
            <p:cNvSpPr/>
            <p:nvPr/>
          </p:nvSpPr>
          <p:spPr>
            <a:xfrm>
              <a:off x="1494517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105">
              <a:extLst>
                <a:ext uri="{FF2B5EF4-FFF2-40B4-BE49-F238E27FC236}">
                  <a16:creationId xmlns:a16="http://schemas.microsoft.com/office/drawing/2014/main" id="{E69F46AC-BC02-4656-B6C1-671335FF0A17}"/>
                </a:ext>
              </a:extLst>
            </p:cNvPr>
            <p:cNvSpPr txBox="1"/>
            <p:nvPr/>
          </p:nvSpPr>
          <p:spPr>
            <a:xfrm>
              <a:off x="1387587" y="2142706"/>
              <a:ext cx="1805441" cy="773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Duration &amp; Location</a:t>
              </a:r>
            </a:p>
          </p:txBody>
        </p:sp>
        <p:sp>
          <p:nvSpPr>
            <p:cNvPr id="86" name="TextBox 106">
              <a:extLst>
                <a:ext uri="{FF2B5EF4-FFF2-40B4-BE49-F238E27FC236}">
                  <a16:creationId xmlns:a16="http://schemas.microsoft.com/office/drawing/2014/main" id="{C335CB09-374E-4A66-95A7-BDA897CAD76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87" name="Freeform: Shape 107">
            <a:extLst>
              <a:ext uri="{FF2B5EF4-FFF2-40B4-BE49-F238E27FC236}">
                <a16:creationId xmlns:a16="http://schemas.microsoft.com/office/drawing/2014/main" id="{67CD5C19-42E0-4842-B86A-7F14945F27B2}"/>
              </a:ext>
            </a:extLst>
          </p:cNvPr>
          <p:cNvSpPr/>
          <p:nvPr/>
        </p:nvSpPr>
        <p:spPr>
          <a:xfrm flipV="1">
            <a:off x="8028206" y="1242921"/>
            <a:ext cx="2469435" cy="522319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114">
            <a:extLst>
              <a:ext uri="{FF2B5EF4-FFF2-40B4-BE49-F238E27FC236}">
                <a16:creationId xmlns:a16="http://schemas.microsoft.com/office/drawing/2014/main" id="{9392D2DC-3667-4535-9026-C98D920F99E3}"/>
              </a:ext>
            </a:extLst>
          </p:cNvPr>
          <p:cNvSpPr txBox="1"/>
          <p:nvPr/>
        </p:nvSpPr>
        <p:spPr>
          <a:xfrm>
            <a:off x="8240791" y="2428101"/>
            <a:ext cx="20397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92D050"/>
                </a:solidFill>
                <a:latin typeface="Tw Cen MT" panose="020B0602020104020603" pitchFamily="34" charset="0"/>
              </a:rPr>
              <a:t>6 Months</a:t>
            </a:r>
          </a:p>
          <a:p>
            <a:pPr algn="ctr"/>
            <a:r>
              <a:rPr lang="en-US" sz="2800" b="1" dirty="0">
                <a:solidFill>
                  <a:srgbClr val="92D050"/>
                </a:solidFill>
                <a:latin typeface="Tw Cen MT" panose="020B0602020104020603" pitchFamily="34" charset="0"/>
              </a:rPr>
              <a:t>At SRH Berlin</a:t>
            </a:r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id="{A6F5EC21-0F49-4F33-969D-8558EAFB08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127" y="4965508"/>
            <a:ext cx="894354" cy="894352"/>
          </a:xfrm>
          <a:prstGeom prst="rect">
            <a:avLst/>
          </a:prstGeom>
        </p:spPr>
      </p:pic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0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18">
            <a:extLst>
              <a:ext uri="{FF2B5EF4-FFF2-40B4-BE49-F238E27FC236}">
                <a16:creationId xmlns:a16="http://schemas.microsoft.com/office/drawing/2014/main" id="{C719D1F5-4BB8-443D-91D7-83659B79B577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CA597C8-7A20-402C-B85A-0D9B05BFCE4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20">
              <a:extLst>
                <a:ext uri="{FF2B5EF4-FFF2-40B4-BE49-F238E27FC236}">
                  <a16:creationId xmlns:a16="http://schemas.microsoft.com/office/drawing/2014/main" id="{F09298C2-27AE-47AD-947F-CD63E5A028E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A1716F38-DE41-48C9-8713-E2ABA10FE72A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55" name="Picture 22">
              <a:extLst>
                <a:ext uri="{FF2B5EF4-FFF2-40B4-BE49-F238E27FC236}">
                  <a16:creationId xmlns:a16="http://schemas.microsoft.com/office/drawing/2014/main" id="{B613C3FA-90F0-4BBA-AF85-588524F1E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2112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275415" y="-8"/>
            <a:ext cx="10911099" cy="6858000"/>
            <a:chOff x="-197409" y="-8"/>
            <a:chExt cx="1091109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197409" y="-8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9546947" y="2337431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9384959" y="318960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98037" y="3247464"/>
              <a:ext cx="530600" cy="530600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A3156B1-C9B2-4403-AA3A-967266381929}"/>
              </a:ext>
            </a:extLst>
          </p:cNvPr>
          <p:cNvGrpSpPr/>
          <p:nvPr/>
        </p:nvGrpSpPr>
        <p:grpSpPr>
          <a:xfrm>
            <a:off x="-639115" y="-14"/>
            <a:ext cx="10911099" cy="6858000"/>
            <a:chOff x="-1282364" y="463774"/>
            <a:chExt cx="10911099" cy="6858000"/>
          </a:xfrm>
        </p:grpSpPr>
        <p:sp>
          <p:nvSpPr>
            <p:cNvPr id="59" name="Rectangle 45">
              <a:extLst>
                <a:ext uri="{FF2B5EF4-FFF2-40B4-BE49-F238E27FC236}">
                  <a16:creationId xmlns:a16="http://schemas.microsoft.com/office/drawing/2014/main" id="{52B23357-2A29-428C-85E6-0AE50D0A59EB}"/>
                </a:ext>
              </a:extLst>
            </p:cNvPr>
            <p:cNvSpPr/>
            <p:nvPr/>
          </p:nvSpPr>
          <p:spPr>
            <a:xfrm>
              <a:off x="-1282364" y="463774"/>
              <a:ext cx="1090710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46">
              <a:extLst>
                <a:ext uri="{FF2B5EF4-FFF2-40B4-BE49-F238E27FC236}">
                  <a16:creationId xmlns:a16="http://schemas.microsoft.com/office/drawing/2014/main" id="{A5D448A2-5023-49FC-ABA1-3F2905570966}"/>
                </a:ext>
              </a:extLst>
            </p:cNvPr>
            <p:cNvSpPr/>
            <p:nvPr/>
          </p:nvSpPr>
          <p:spPr>
            <a:xfrm>
              <a:off x="8461992" y="2801213"/>
              <a:ext cx="1166743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extBox 47">
              <a:extLst>
                <a:ext uri="{FF2B5EF4-FFF2-40B4-BE49-F238E27FC236}">
                  <a16:creationId xmlns:a16="http://schemas.microsoft.com/office/drawing/2014/main" id="{8C7D6A03-117F-48AB-881A-14C4AC358B57}"/>
                </a:ext>
              </a:extLst>
            </p:cNvPr>
            <p:cNvSpPr txBox="1"/>
            <p:nvPr/>
          </p:nvSpPr>
          <p:spPr>
            <a:xfrm rot="16200000">
              <a:off x="8300004" y="3653383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Q &amp; A</a:t>
              </a:r>
            </a:p>
          </p:txBody>
        </p:sp>
        <p:pic>
          <p:nvPicPr>
            <p:cNvPr id="62" name="Picture 48">
              <a:extLst>
                <a:ext uri="{FF2B5EF4-FFF2-40B4-BE49-F238E27FC236}">
                  <a16:creationId xmlns:a16="http://schemas.microsoft.com/office/drawing/2014/main" id="{5F800B6A-12EF-4B63-A9EC-76492E494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613082" y="3711246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D11EF3B-BA9B-4B8D-A9F3-BD23B02D238C}"/>
              </a:ext>
            </a:extLst>
          </p:cNvPr>
          <p:cNvSpPr/>
          <p:nvPr/>
        </p:nvSpPr>
        <p:spPr>
          <a:xfrm>
            <a:off x="202138" y="2785793"/>
            <a:ext cx="88537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FF5969"/>
                </a:solidFill>
                <a:latin typeface="Tw Cen MT" panose="020B0602020104020603" pitchFamily="34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368252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498276" y="-6"/>
            <a:ext cx="10098943" cy="6858000"/>
            <a:chOff x="353724" y="0"/>
            <a:chExt cx="10098943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353724" y="0"/>
              <a:ext cx="10098943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2BA6F5E4-B20B-4079-9A03-96102B391604}"/>
              </a:ext>
            </a:extLst>
          </p:cNvPr>
          <p:cNvGrpSpPr/>
          <p:nvPr/>
        </p:nvGrpSpPr>
        <p:grpSpPr>
          <a:xfrm>
            <a:off x="1726598" y="1321056"/>
            <a:ext cx="8730125" cy="3852821"/>
            <a:chOff x="1572075" y="1099671"/>
            <a:chExt cx="8604884" cy="3797549"/>
          </a:xfrm>
        </p:grpSpPr>
        <p:sp>
          <p:nvSpPr>
            <p:cNvPr id="2" name="Sechseck 1">
              <a:extLst>
                <a:ext uri="{FF2B5EF4-FFF2-40B4-BE49-F238E27FC236}">
                  <a16:creationId xmlns:a16="http://schemas.microsoft.com/office/drawing/2014/main" id="{B8246D25-8B98-4B88-8533-1CE6DED0B777}"/>
                </a:ext>
              </a:extLst>
            </p:cNvPr>
            <p:cNvSpPr/>
            <p:nvPr/>
          </p:nvSpPr>
          <p:spPr>
            <a:xfrm>
              <a:off x="5712869" y="1099671"/>
              <a:ext cx="1216334" cy="1048564"/>
            </a:xfrm>
            <a:prstGeom prst="hexagon">
              <a:avLst/>
            </a:prstGeom>
            <a:solidFill>
              <a:srgbClr val="00A0A8"/>
            </a:soli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b="1" dirty="0">
                <a:solidFill>
                  <a:schemeClr val="tx1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9" name="Sechseck 58">
              <a:extLst>
                <a:ext uri="{FF2B5EF4-FFF2-40B4-BE49-F238E27FC236}">
                  <a16:creationId xmlns:a16="http://schemas.microsoft.com/office/drawing/2014/main" id="{212C0BF4-ADCF-47D9-BFBB-89FA0E73FF7A}"/>
                </a:ext>
              </a:extLst>
            </p:cNvPr>
            <p:cNvSpPr/>
            <p:nvPr/>
          </p:nvSpPr>
          <p:spPr>
            <a:xfrm>
              <a:off x="4715208" y="1623953"/>
              <a:ext cx="1216334" cy="1048564"/>
            </a:xfrm>
            <a:prstGeom prst="hexagon">
              <a:avLst/>
            </a:prstGeom>
            <a:solidFill>
              <a:srgbClr val="FEC630"/>
            </a:soli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Sechseck 62">
              <a:extLst>
                <a:ext uri="{FF2B5EF4-FFF2-40B4-BE49-F238E27FC236}">
                  <a16:creationId xmlns:a16="http://schemas.microsoft.com/office/drawing/2014/main" id="{F9870435-FCF8-4878-AEB2-77B961E37BA2}"/>
                </a:ext>
              </a:extLst>
            </p:cNvPr>
            <p:cNvSpPr/>
            <p:nvPr/>
          </p:nvSpPr>
          <p:spPr>
            <a:xfrm>
              <a:off x="5712869" y="2198903"/>
              <a:ext cx="1216334" cy="1048564"/>
            </a:xfrm>
            <a:prstGeom prst="hexagon">
              <a:avLst/>
            </a:prstGeom>
            <a:solidFill>
              <a:srgbClr val="5D7373"/>
            </a:soli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Sechseck 63">
              <a:extLst>
                <a:ext uri="{FF2B5EF4-FFF2-40B4-BE49-F238E27FC236}">
                  <a16:creationId xmlns:a16="http://schemas.microsoft.com/office/drawing/2014/main" id="{C731910F-1578-47C2-836A-B55837DA4702}"/>
                </a:ext>
              </a:extLst>
            </p:cNvPr>
            <p:cNvSpPr/>
            <p:nvPr/>
          </p:nvSpPr>
          <p:spPr>
            <a:xfrm>
              <a:off x="4695656" y="2723626"/>
              <a:ext cx="1216334" cy="1048564"/>
            </a:xfrm>
            <a:prstGeom prst="hexagon">
              <a:avLst/>
            </a:prstGeom>
            <a:solidFill>
              <a:srgbClr val="52CBBE"/>
            </a:soli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Sechseck 64">
              <a:extLst>
                <a:ext uri="{FF2B5EF4-FFF2-40B4-BE49-F238E27FC236}">
                  <a16:creationId xmlns:a16="http://schemas.microsoft.com/office/drawing/2014/main" id="{9B9A4FCE-B9A2-48AB-B573-2D5D726FD51C}"/>
                </a:ext>
              </a:extLst>
            </p:cNvPr>
            <p:cNvSpPr/>
            <p:nvPr/>
          </p:nvSpPr>
          <p:spPr>
            <a:xfrm>
              <a:off x="5712869" y="3305797"/>
              <a:ext cx="1216334" cy="1048564"/>
            </a:xfrm>
            <a:prstGeom prst="hexagon">
              <a:avLst/>
            </a:prstGeom>
            <a:solidFill>
              <a:srgbClr val="FF5969"/>
            </a:soli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  <a:softEdge rad="0"/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Sechseck 65">
              <a:extLst>
                <a:ext uri="{FF2B5EF4-FFF2-40B4-BE49-F238E27FC236}">
                  <a16:creationId xmlns:a16="http://schemas.microsoft.com/office/drawing/2014/main" id="{504EC288-B4C1-42AD-BA96-B08D1FE40A8C}"/>
                </a:ext>
              </a:extLst>
            </p:cNvPr>
            <p:cNvSpPr/>
            <p:nvPr/>
          </p:nvSpPr>
          <p:spPr>
            <a:xfrm>
              <a:off x="4686980" y="3848656"/>
              <a:ext cx="1216334" cy="1048564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/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" name="Gerader Verbinder 3">
              <a:extLst>
                <a:ext uri="{FF2B5EF4-FFF2-40B4-BE49-F238E27FC236}">
                  <a16:creationId xmlns:a16="http://schemas.microsoft.com/office/drawing/2014/main" id="{9C31E99D-E8C4-4A20-86B5-DA2172675306}"/>
                </a:ext>
              </a:extLst>
            </p:cNvPr>
            <p:cNvCxnSpPr>
              <a:stCxn id="2" idx="0"/>
            </p:cNvCxnSpPr>
            <p:nvPr/>
          </p:nvCxnSpPr>
          <p:spPr>
            <a:xfrm>
              <a:off x="6929203" y="1623953"/>
              <a:ext cx="124814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3D428B77-2B0C-42E7-8D55-33214985C37C}"/>
                </a:ext>
              </a:extLst>
            </p:cNvPr>
            <p:cNvCxnSpPr>
              <a:stCxn id="63" idx="0"/>
            </p:cNvCxnSpPr>
            <p:nvPr/>
          </p:nvCxnSpPr>
          <p:spPr>
            <a:xfrm>
              <a:off x="6929203" y="2723185"/>
              <a:ext cx="124814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6D871C4-6D3C-4592-9280-334A043AA84C}"/>
                </a:ext>
              </a:extLst>
            </p:cNvPr>
            <p:cNvCxnSpPr/>
            <p:nvPr/>
          </p:nvCxnSpPr>
          <p:spPr>
            <a:xfrm>
              <a:off x="6929203" y="3830079"/>
              <a:ext cx="124814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BD5C3CB-4047-40AD-AB6F-08964F45898C}"/>
                </a:ext>
              </a:extLst>
            </p:cNvPr>
            <p:cNvCxnSpPr/>
            <p:nvPr/>
          </p:nvCxnSpPr>
          <p:spPr>
            <a:xfrm flipH="1">
              <a:off x="3400612" y="2148235"/>
              <a:ext cx="13145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C12CD882-6252-4F31-A385-6490E7CA87CE}"/>
                </a:ext>
              </a:extLst>
            </p:cNvPr>
            <p:cNvCxnSpPr>
              <a:stCxn id="64" idx="3"/>
            </p:cNvCxnSpPr>
            <p:nvPr/>
          </p:nvCxnSpPr>
          <p:spPr>
            <a:xfrm flipH="1" flipV="1">
              <a:off x="3480045" y="3247467"/>
              <a:ext cx="1215611" cy="4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660E92C-7D84-41F0-9B5F-6533446045DA}"/>
                </a:ext>
              </a:extLst>
            </p:cNvPr>
            <p:cNvCxnSpPr>
              <a:stCxn id="66" idx="3"/>
            </p:cNvCxnSpPr>
            <p:nvPr/>
          </p:nvCxnSpPr>
          <p:spPr>
            <a:xfrm flipH="1">
              <a:off x="3480045" y="4372938"/>
              <a:ext cx="12069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B4530EA-9BE8-4031-A285-211EC99CE199}"/>
                </a:ext>
              </a:extLst>
            </p:cNvPr>
            <p:cNvSpPr txBox="1"/>
            <p:nvPr/>
          </p:nvSpPr>
          <p:spPr>
            <a:xfrm>
              <a:off x="8212744" y="1439287"/>
              <a:ext cx="1411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00A0A8"/>
                  </a:solidFill>
                  <a:latin typeface="Tw Cen MT" panose="020B0602020104020603" pitchFamily="34" charset="0"/>
                </a:rPr>
                <a:t>INITIAL TEST</a:t>
              </a:r>
            </a:p>
          </p:txBody>
        </p: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0810DE09-9FA1-4569-9178-5C57BB4A4565}"/>
                </a:ext>
              </a:extLst>
            </p:cNvPr>
            <p:cNvSpPr txBox="1"/>
            <p:nvPr/>
          </p:nvSpPr>
          <p:spPr>
            <a:xfrm>
              <a:off x="1667379" y="1963569"/>
              <a:ext cx="1797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C000"/>
                  </a:solidFill>
                  <a:latin typeface="Tw Cen MT" panose="020B0602020104020603" pitchFamily="34" charset="0"/>
                </a:rPr>
                <a:t>GAMING LEVELS</a:t>
              </a: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249223BE-66B1-4F4B-A4CC-E9967F54E2A7}"/>
                </a:ext>
              </a:extLst>
            </p:cNvPr>
            <p:cNvSpPr txBox="1"/>
            <p:nvPr/>
          </p:nvSpPr>
          <p:spPr>
            <a:xfrm>
              <a:off x="8212744" y="2538519"/>
              <a:ext cx="1411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bg2">
                      <a:lumMod val="50000"/>
                    </a:schemeClr>
                  </a:solidFill>
                  <a:latin typeface="Tw Cen MT" panose="020B0602020104020603" pitchFamily="34" charset="0"/>
                </a:rPr>
                <a:t>PLAY GAME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89B82FE4-342F-4FDB-949C-FAEBE4535D1D}"/>
                </a:ext>
              </a:extLst>
            </p:cNvPr>
            <p:cNvSpPr txBox="1"/>
            <p:nvPr/>
          </p:nvSpPr>
          <p:spPr>
            <a:xfrm>
              <a:off x="1710619" y="3058677"/>
              <a:ext cx="1850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VIDEO TUTORIAL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E514C0DA-ACA0-449E-BDD4-2822FB07BF61}"/>
                </a:ext>
              </a:extLst>
            </p:cNvPr>
            <p:cNvSpPr txBox="1"/>
            <p:nvPr/>
          </p:nvSpPr>
          <p:spPr>
            <a:xfrm>
              <a:off x="8216225" y="3663990"/>
              <a:ext cx="196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REWARD GALLERY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719EA859-2F06-43C7-82FA-2069CA0F1979}"/>
                </a:ext>
              </a:extLst>
            </p:cNvPr>
            <p:cNvSpPr txBox="1"/>
            <p:nvPr/>
          </p:nvSpPr>
          <p:spPr>
            <a:xfrm>
              <a:off x="1572075" y="4207307"/>
              <a:ext cx="2001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accent2">
                      <a:lumMod val="75000"/>
                    </a:schemeClr>
                  </a:solidFill>
                  <a:latin typeface="Tw Cen MT" panose="020B0602020104020603" pitchFamily="34" charset="0"/>
                </a:rPr>
                <a:t>PROGRESS STATUS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FF7241BC-E05F-49E0-B724-5AEA50156305}"/>
                </a:ext>
              </a:extLst>
            </p:cNvPr>
            <p:cNvSpPr txBox="1"/>
            <p:nvPr/>
          </p:nvSpPr>
          <p:spPr>
            <a:xfrm>
              <a:off x="5866223" y="1247400"/>
              <a:ext cx="42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Tw Cen MT" panose="020B0602020104020603" pitchFamily="34" charset="0"/>
                </a:rPr>
                <a:t>01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408F686B-9070-4D01-99D2-7897FA2AFD58}"/>
                </a:ext>
              </a:extLst>
            </p:cNvPr>
            <p:cNvSpPr txBox="1"/>
            <p:nvPr/>
          </p:nvSpPr>
          <p:spPr>
            <a:xfrm>
              <a:off x="4825893" y="1772123"/>
              <a:ext cx="42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Tw Cen MT" panose="020B0602020104020603" pitchFamily="34" charset="0"/>
                </a:rPr>
                <a:t>02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05773240-252E-41B6-A251-D350196E3F5F}"/>
                </a:ext>
              </a:extLst>
            </p:cNvPr>
            <p:cNvSpPr txBox="1"/>
            <p:nvPr/>
          </p:nvSpPr>
          <p:spPr>
            <a:xfrm>
              <a:off x="5821772" y="2351334"/>
              <a:ext cx="42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Tw Cen MT" panose="020B0602020104020603" pitchFamily="34" charset="0"/>
                </a:rPr>
                <a:t>03</a:t>
              </a:r>
            </a:p>
          </p:txBody>
        </p: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8EE21AEE-9209-476B-8587-ED83D0E129C8}"/>
                </a:ext>
              </a:extLst>
            </p:cNvPr>
            <p:cNvSpPr txBox="1"/>
            <p:nvPr/>
          </p:nvSpPr>
          <p:spPr>
            <a:xfrm>
              <a:off x="4816895" y="2874011"/>
              <a:ext cx="42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Tw Cen MT" panose="020B0602020104020603" pitchFamily="34" charset="0"/>
                </a:rPr>
                <a:t>04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208EA94A-CD37-4B72-8C14-4C32C45DE031}"/>
                </a:ext>
              </a:extLst>
            </p:cNvPr>
            <p:cNvSpPr txBox="1"/>
            <p:nvPr/>
          </p:nvSpPr>
          <p:spPr>
            <a:xfrm>
              <a:off x="5826607" y="3453525"/>
              <a:ext cx="42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Tw Cen MT" panose="020B0602020104020603" pitchFamily="34" charset="0"/>
                </a:rPr>
                <a:t>05</a:t>
              </a:r>
            </a:p>
          </p:txBody>
        </p: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3C818A1B-D621-496D-9030-EBF9D1BBB9A6}"/>
                </a:ext>
              </a:extLst>
            </p:cNvPr>
            <p:cNvSpPr txBox="1"/>
            <p:nvPr/>
          </p:nvSpPr>
          <p:spPr>
            <a:xfrm>
              <a:off x="4832356" y="4003606"/>
              <a:ext cx="42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Tw Cen MT" panose="020B0602020104020603" pitchFamily="34" charset="0"/>
                </a:rPr>
                <a:t>06</a:t>
              </a:r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92A7A8D-A9BF-4843-976C-8925ECEEE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010" y="2739050"/>
              <a:ext cx="476316" cy="47631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4BBF34-CB60-4377-8AF6-B7652D25B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610" y="3243343"/>
              <a:ext cx="476316" cy="47631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FF4AE5E6-7D98-4040-8BA4-F4FF382F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010" y="3826518"/>
              <a:ext cx="476316" cy="476316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AF8ECC9-C372-4AC2-9B56-49555BF02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3096" y="4340962"/>
              <a:ext cx="495369" cy="495369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1C87EA1-E124-473B-B13C-71A39827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094" y="1631682"/>
              <a:ext cx="505418" cy="505418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524D2406-7277-4BCC-9B0D-096EE1EB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8016" y="2122983"/>
              <a:ext cx="522053" cy="522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1696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860278" y="-14207"/>
            <a:ext cx="10389725" cy="6858000"/>
            <a:chOff x="-324056" y="0"/>
            <a:chExt cx="10389725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324056" y="0"/>
              <a:ext cx="10389725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92B1DF01-24FD-40B7-A985-2A1EB38273BE}"/>
              </a:ext>
            </a:extLst>
          </p:cNvPr>
          <p:cNvGrpSpPr/>
          <p:nvPr/>
        </p:nvGrpSpPr>
        <p:grpSpPr>
          <a:xfrm>
            <a:off x="3373839" y="949610"/>
            <a:ext cx="4406679" cy="4969626"/>
            <a:chOff x="3373839" y="949610"/>
            <a:chExt cx="4406679" cy="4969626"/>
          </a:xfrm>
        </p:grpSpPr>
        <p:sp>
          <p:nvSpPr>
            <p:cNvPr id="86" name="Pfeil: Fünfeck 85">
              <a:extLst>
                <a:ext uri="{FF2B5EF4-FFF2-40B4-BE49-F238E27FC236}">
                  <a16:creationId xmlns:a16="http://schemas.microsoft.com/office/drawing/2014/main" id="{CB38F4A2-40B8-4F6A-A62F-9308EFEEE327}"/>
                </a:ext>
              </a:extLst>
            </p:cNvPr>
            <p:cNvSpPr/>
            <p:nvPr/>
          </p:nvSpPr>
          <p:spPr>
            <a:xfrm rot="5400000">
              <a:off x="3087746" y="4896474"/>
              <a:ext cx="1309255" cy="736270"/>
            </a:xfrm>
            <a:prstGeom prst="homePlate">
              <a:avLst/>
            </a:prstGeom>
            <a:solidFill>
              <a:srgbClr val="5D73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7" name="Pfeil: Fünfeck 86">
              <a:extLst>
                <a:ext uri="{FF2B5EF4-FFF2-40B4-BE49-F238E27FC236}">
                  <a16:creationId xmlns:a16="http://schemas.microsoft.com/office/drawing/2014/main" id="{EA7E2210-438A-4D9F-B664-7230426F959E}"/>
                </a:ext>
              </a:extLst>
            </p:cNvPr>
            <p:cNvSpPr/>
            <p:nvPr/>
          </p:nvSpPr>
          <p:spPr>
            <a:xfrm rot="5400000">
              <a:off x="3087747" y="3983982"/>
              <a:ext cx="1309255" cy="736270"/>
            </a:xfrm>
            <a:prstGeom prst="homePlate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9" name="Pfeil: Fünfeck 88">
              <a:extLst>
                <a:ext uri="{FF2B5EF4-FFF2-40B4-BE49-F238E27FC236}">
                  <a16:creationId xmlns:a16="http://schemas.microsoft.com/office/drawing/2014/main" id="{BBB155B4-FFC5-4998-9B61-1E93F47893EB}"/>
                </a:ext>
              </a:extLst>
            </p:cNvPr>
            <p:cNvSpPr/>
            <p:nvPr/>
          </p:nvSpPr>
          <p:spPr>
            <a:xfrm rot="5400000">
              <a:off x="3087748" y="3061088"/>
              <a:ext cx="1309255" cy="736270"/>
            </a:xfrm>
            <a:prstGeom prst="homePlate">
              <a:avLst/>
            </a:prstGeom>
            <a:solidFill>
              <a:srgbClr val="FEC63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0" name="Pfeil: Fünfeck 89">
              <a:extLst>
                <a:ext uri="{FF2B5EF4-FFF2-40B4-BE49-F238E27FC236}">
                  <a16:creationId xmlns:a16="http://schemas.microsoft.com/office/drawing/2014/main" id="{E1230383-7CDB-4EE0-8F61-E7638B62179D}"/>
                </a:ext>
              </a:extLst>
            </p:cNvPr>
            <p:cNvSpPr/>
            <p:nvPr/>
          </p:nvSpPr>
          <p:spPr>
            <a:xfrm rot="5400000">
              <a:off x="3087749" y="2148595"/>
              <a:ext cx="1309255" cy="736270"/>
            </a:xfrm>
            <a:prstGeom prst="homePlate">
              <a:avLst/>
            </a:prstGeom>
            <a:solidFill>
              <a:srgbClr val="52C9B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6" name="Pfeil: Fünfeck 95">
              <a:extLst>
                <a:ext uri="{FF2B5EF4-FFF2-40B4-BE49-F238E27FC236}">
                  <a16:creationId xmlns:a16="http://schemas.microsoft.com/office/drawing/2014/main" id="{E53B8C93-0044-45B3-B89E-84944EF79FE8}"/>
                </a:ext>
              </a:extLst>
            </p:cNvPr>
            <p:cNvSpPr/>
            <p:nvPr/>
          </p:nvSpPr>
          <p:spPr>
            <a:xfrm rot="5400000">
              <a:off x="3087753" y="1236103"/>
              <a:ext cx="1309255" cy="736270"/>
            </a:xfrm>
            <a:prstGeom prst="homePlate">
              <a:avLst/>
            </a:prstGeom>
            <a:solidFill>
              <a:srgbClr val="FF596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97" name="Gerader Verbinder 96">
              <a:extLst>
                <a:ext uri="{FF2B5EF4-FFF2-40B4-BE49-F238E27FC236}">
                  <a16:creationId xmlns:a16="http://schemas.microsoft.com/office/drawing/2014/main" id="{A06EB29F-4A55-4FD9-A24B-2083FDDBF728}"/>
                </a:ext>
              </a:extLst>
            </p:cNvPr>
            <p:cNvCxnSpPr>
              <a:stCxn id="96" idx="0"/>
            </p:cNvCxnSpPr>
            <p:nvPr/>
          </p:nvCxnSpPr>
          <p:spPr>
            <a:xfrm flipV="1">
              <a:off x="4110516" y="1400656"/>
              <a:ext cx="3020616" cy="195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B24AA2C3-D363-496E-B470-6079ACA39072}"/>
                </a:ext>
              </a:extLst>
            </p:cNvPr>
            <p:cNvCxnSpPr>
              <a:stCxn id="90" idx="0"/>
            </p:cNvCxnSpPr>
            <p:nvPr/>
          </p:nvCxnSpPr>
          <p:spPr>
            <a:xfrm>
              <a:off x="4110512" y="2332663"/>
              <a:ext cx="3020620" cy="47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Gerader Verbinder 98">
              <a:extLst>
                <a:ext uri="{FF2B5EF4-FFF2-40B4-BE49-F238E27FC236}">
                  <a16:creationId xmlns:a16="http://schemas.microsoft.com/office/drawing/2014/main" id="{428B9501-62A3-4E0D-BFCE-EBF45E9D65D8}"/>
                </a:ext>
              </a:extLst>
            </p:cNvPr>
            <p:cNvCxnSpPr>
              <a:stCxn id="89" idx="0"/>
            </p:cNvCxnSpPr>
            <p:nvPr/>
          </p:nvCxnSpPr>
          <p:spPr>
            <a:xfrm>
              <a:off x="4110511" y="3245156"/>
              <a:ext cx="3078147" cy="23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Gerader Verbinder 99">
              <a:extLst>
                <a:ext uri="{FF2B5EF4-FFF2-40B4-BE49-F238E27FC236}">
                  <a16:creationId xmlns:a16="http://schemas.microsoft.com/office/drawing/2014/main" id="{7573C6C4-C600-4376-AC05-CFDE04C1AB83}"/>
                </a:ext>
              </a:extLst>
            </p:cNvPr>
            <p:cNvCxnSpPr>
              <a:stCxn id="87" idx="0"/>
            </p:cNvCxnSpPr>
            <p:nvPr/>
          </p:nvCxnSpPr>
          <p:spPr>
            <a:xfrm>
              <a:off x="4110510" y="4168050"/>
              <a:ext cx="3063750" cy="267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Gerader Verbinder 111">
              <a:extLst>
                <a:ext uri="{FF2B5EF4-FFF2-40B4-BE49-F238E27FC236}">
                  <a16:creationId xmlns:a16="http://schemas.microsoft.com/office/drawing/2014/main" id="{61039D74-4669-4BE3-A5D2-3397B61C44FD}"/>
                </a:ext>
              </a:extLst>
            </p:cNvPr>
            <p:cNvCxnSpPr>
              <a:stCxn id="86" idx="0"/>
            </p:cNvCxnSpPr>
            <p:nvPr/>
          </p:nvCxnSpPr>
          <p:spPr>
            <a:xfrm flipV="1">
              <a:off x="4110509" y="5076701"/>
              <a:ext cx="3078149" cy="38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TextBox 118">
              <a:extLst>
                <a:ext uri="{FF2B5EF4-FFF2-40B4-BE49-F238E27FC236}">
                  <a16:creationId xmlns:a16="http://schemas.microsoft.com/office/drawing/2014/main" id="{E7AE0888-9541-4DB9-887E-ACFB1CDB2646}"/>
                </a:ext>
              </a:extLst>
            </p:cNvPr>
            <p:cNvSpPr txBox="1"/>
            <p:nvPr/>
          </p:nvSpPr>
          <p:spPr>
            <a:xfrm>
              <a:off x="5341780" y="1102636"/>
              <a:ext cx="2309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INITIAL STATE</a:t>
              </a:r>
            </a:p>
          </p:txBody>
        </p:sp>
        <p:sp>
          <p:nvSpPr>
            <p:cNvPr id="130" name="TextBox 118">
              <a:extLst>
                <a:ext uri="{FF2B5EF4-FFF2-40B4-BE49-F238E27FC236}">
                  <a16:creationId xmlns:a16="http://schemas.microsoft.com/office/drawing/2014/main" id="{622C1CED-DBA0-48CD-B2CC-1B0C9C4C51D0}"/>
                </a:ext>
              </a:extLst>
            </p:cNvPr>
            <p:cNvSpPr txBox="1"/>
            <p:nvPr/>
          </p:nvSpPr>
          <p:spPr>
            <a:xfrm>
              <a:off x="5355586" y="2024885"/>
              <a:ext cx="2309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2C9BD"/>
                  </a:solidFill>
                  <a:latin typeface="Tw Cen MT" panose="020B0602020104020603" pitchFamily="34" charset="0"/>
                </a:rPr>
                <a:t>DEFINITION</a:t>
              </a:r>
            </a:p>
          </p:txBody>
        </p:sp>
        <p:sp>
          <p:nvSpPr>
            <p:cNvPr id="131" name="TextBox 118">
              <a:extLst>
                <a:ext uri="{FF2B5EF4-FFF2-40B4-BE49-F238E27FC236}">
                  <a16:creationId xmlns:a16="http://schemas.microsoft.com/office/drawing/2014/main" id="{898BD836-8E5E-4290-A893-85636A6ED811}"/>
                </a:ext>
              </a:extLst>
            </p:cNvPr>
            <p:cNvSpPr txBox="1"/>
            <p:nvPr/>
          </p:nvSpPr>
          <p:spPr>
            <a:xfrm>
              <a:off x="5369392" y="2947134"/>
              <a:ext cx="2309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sp>
          <p:nvSpPr>
            <p:cNvPr id="132" name="TextBox 118">
              <a:extLst>
                <a:ext uri="{FF2B5EF4-FFF2-40B4-BE49-F238E27FC236}">
                  <a16:creationId xmlns:a16="http://schemas.microsoft.com/office/drawing/2014/main" id="{FFE8DE48-9A3E-4030-B6F8-2E2D18CBC7E0}"/>
                </a:ext>
              </a:extLst>
            </p:cNvPr>
            <p:cNvSpPr txBox="1"/>
            <p:nvPr/>
          </p:nvSpPr>
          <p:spPr>
            <a:xfrm>
              <a:off x="5383197" y="3869383"/>
              <a:ext cx="23973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REALIZATION &amp; EXECUTION</a:t>
              </a:r>
            </a:p>
          </p:txBody>
        </p:sp>
        <p:sp>
          <p:nvSpPr>
            <p:cNvPr id="133" name="TextBox 118">
              <a:extLst>
                <a:ext uri="{FF2B5EF4-FFF2-40B4-BE49-F238E27FC236}">
                  <a16:creationId xmlns:a16="http://schemas.microsoft.com/office/drawing/2014/main" id="{74252C16-02F0-4FD0-9A83-345D9D4C7F9E}"/>
                </a:ext>
              </a:extLst>
            </p:cNvPr>
            <p:cNvSpPr txBox="1"/>
            <p:nvPr/>
          </p:nvSpPr>
          <p:spPr>
            <a:xfrm>
              <a:off x="5397004" y="4791632"/>
              <a:ext cx="2309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5D7373"/>
                  </a:solidFill>
                  <a:latin typeface="Tw Cen MT" panose="020B0602020104020603" pitchFamily="34" charset="0"/>
                </a:rPr>
                <a:t>TARGET STATE</a:t>
              </a: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C233A4E1-53CC-4812-93A7-C3FF16A04707}"/>
                </a:ext>
              </a:extLst>
            </p:cNvPr>
            <p:cNvSpPr txBox="1"/>
            <p:nvPr/>
          </p:nvSpPr>
          <p:spPr>
            <a:xfrm>
              <a:off x="3402980" y="1039091"/>
              <a:ext cx="7650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01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47B3F77E-A442-467A-947F-5644FC882218}"/>
                </a:ext>
              </a:extLst>
            </p:cNvPr>
            <p:cNvSpPr txBox="1"/>
            <p:nvPr/>
          </p:nvSpPr>
          <p:spPr>
            <a:xfrm>
              <a:off x="3373839" y="2139993"/>
              <a:ext cx="7650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02</a:t>
              </a: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02583879-AADE-49CF-B768-459514B46393}"/>
                </a:ext>
              </a:extLst>
            </p:cNvPr>
            <p:cNvSpPr txBox="1"/>
            <p:nvPr/>
          </p:nvSpPr>
          <p:spPr>
            <a:xfrm>
              <a:off x="3380103" y="3122264"/>
              <a:ext cx="7650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03</a:t>
              </a:r>
            </a:p>
          </p:txBody>
        </p:sp>
        <p:sp>
          <p:nvSpPr>
            <p:cNvPr id="137" name="Textfeld 136">
              <a:extLst>
                <a:ext uri="{FF2B5EF4-FFF2-40B4-BE49-F238E27FC236}">
                  <a16:creationId xmlns:a16="http://schemas.microsoft.com/office/drawing/2014/main" id="{88959998-8B41-46E1-AE91-B27BD2987192}"/>
                </a:ext>
              </a:extLst>
            </p:cNvPr>
            <p:cNvSpPr txBox="1"/>
            <p:nvPr/>
          </p:nvSpPr>
          <p:spPr>
            <a:xfrm>
              <a:off x="3386140" y="4079213"/>
              <a:ext cx="7650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04</a:t>
              </a:r>
            </a:p>
          </p:txBody>
        </p: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21936475-A912-49D5-AAA7-BC0EAF5FB0F1}"/>
                </a:ext>
              </a:extLst>
            </p:cNvPr>
            <p:cNvSpPr txBox="1"/>
            <p:nvPr/>
          </p:nvSpPr>
          <p:spPr>
            <a:xfrm>
              <a:off x="3395982" y="5027429"/>
              <a:ext cx="7650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/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01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903091" y="-8"/>
            <a:ext cx="10389725" cy="6858000"/>
            <a:chOff x="-324056" y="0"/>
            <a:chExt cx="10389725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-324056" y="0"/>
              <a:ext cx="10389725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C79E8611-B28A-438B-9E8C-4A8FC7DC2F1B}"/>
              </a:ext>
            </a:extLst>
          </p:cNvPr>
          <p:cNvSpPr/>
          <p:nvPr/>
        </p:nvSpPr>
        <p:spPr>
          <a:xfrm>
            <a:off x="2499820" y="3550394"/>
            <a:ext cx="6144393" cy="157656"/>
          </a:xfrm>
          <a:prstGeom prst="rightArrow">
            <a:avLst/>
          </a:prstGeom>
          <a:solidFill>
            <a:srgbClr val="FF596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06014AC5-578D-48F4-A69D-03351B446A5F}"/>
              </a:ext>
            </a:extLst>
          </p:cNvPr>
          <p:cNvSpPr/>
          <p:nvPr/>
        </p:nvSpPr>
        <p:spPr>
          <a:xfrm>
            <a:off x="2632356" y="2046594"/>
            <a:ext cx="45719" cy="158262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BC32EC4-7F87-4553-87E1-ED4740B94AB4}"/>
              </a:ext>
            </a:extLst>
          </p:cNvPr>
          <p:cNvSpPr/>
          <p:nvPr/>
        </p:nvSpPr>
        <p:spPr>
          <a:xfrm>
            <a:off x="2903325" y="2516730"/>
            <a:ext cx="45719" cy="1112491"/>
          </a:xfrm>
          <a:prstGeom prst="rect">
            <a:avLst/>
          </a:prstGeom>
          <a:solidFill>
            <a:srgbClr val="5D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EB93DD0B-77E6-4E6A-98A7-DEDC71CB52FC}"/>
              </a:ext>
            </a:extLst>
          </p:cNvPr>
          <p:cNvSpPr/>
          <p:nvPr/>
        </p:nvSpPr>
        <p:spPr>
          <a:xfrm>
            <a:off x="3174294" y="2919774"/>
            <a:ext cx="45719" cy="70944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959352F6-EE20-4717-9C50-6022BAEDA896}"/>
              </a:ext>
            </a:extLst>
          </p:cNvPr>
          <p:cNvSpPr/>
          <p:nvPr/>
        </p:nvSpPr>
        <p:spPr>
          <a:xfrm>
            <a:off x="4050271" y="3276207"/>
            <a:ext cx="45719" cy="35472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67B927EB-83A2-4891-9895-297E3ACF39A7}"/>
              </a:ext>
            </a:extLst>
          </p:cNvPr>
          <p:cNvSpPr/>
          <p:nvPr/>
        </p:nvSpPr>
        <p:spPr>
          <a:xfrm>
            <a:off x="4226204" y="2053851"/>
            <a:ext cx="45719" cy="1582628"/>
          </a:xfrm>
          <a:prstGeom prst="rect">
            <a:avLst/>
          </a:prstGeom>
          <a:solidFill>
            <a:srgbClr val="5D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F558D10B-0F72-47F5-8F14-A64746971957}"/>
              </a:ext>
            </a:extLst>
          </p:cNvPr>
          <p:cNvSpPr/>
          <p:nvPr/>
        </p:nvSpPr>
        <p:spPr>
          <a:xfrm>
            <a:off x="5520110" y="2046593"/>
            <a:ext cx="45719" cy="158262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7601BFB9-309A-4DC4-88A6-1575138A2140}"/>
              </a:ext>
            </a:extLst>
          </p:cNvPr>
          <p:cNvSpPr/>
          <p:nvPr/>
        </p:nvSpPr>
        <p:spPr>
          <a:xfrm>
            <a:off x="5847689" y="2516730"/>
            <a:ext cx="45719" cy="1112491"/>
          </a:xfrm>
          <a:prstGeom prst="rect">
            <a:avLst/>
          </a:prstGeom>
          <a:solidFill>
            <a:srgbClr val="5D737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289D3175-5115-4FEF-9CF0-81EA95EB8DA9}"/>
              </a:ext>
            </a:extLst>
          </p:cNvPr>
          <p:cNvSpPr/>
          <p:nvPr/>
        </p:nvSpPr>
        <p:spPr>
          <a:xfrm>
            <a:off x="6163611" y="2919774"/>
            <a:ext cx="45719" cy="70944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155438B2-7B03-4C8B-A844-62DDB48B7F99}"/>
              </a:ext>
            </a:extLst>
          </p:cNvPr>
          <p:cNvSpPr/>
          <p:nvPr/>
        </p:nvSpPr>
        <p:spPr>
          <a:xfrm>
            <a:off x="7242678" y="3251632"/>
            <a:ext cx="45719" cy="35472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81696E8A-64EE-47D8-9BA1-28E89D5E0884}"/>
              </a:ext>
            </a:extLst>
          </p:cNvPr>
          <p:cNvSpPr/>
          <p:nvPr/>
        </p:nvSpPr>
        <p:spPr>
          <a:xfrm>
            <a:off x="7590287" y="2510700"/>
            <a:ext cx="45719" cy="111249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7156B7AB-5572-47E2-A8B8-EFF161A79D98}"/>
              </a:ext>
            </a:extLst>
          </p:cNvPr>
          <p:cNvSpPr/>
          <p:nvPr/>
        </p:nvSpPr>
        <p:spPr>
          <a:xfrm>
            <a:off x="7922678" y="2919774"/>
            <a:ext cx="45719" cy="70944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661D7FB8-ABC2-4F9D-9BAD-B5DFC645EF2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57" y="4443162"/>
            <a:ext cx="952633" cy="952633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96E6AA30-2E54-4773-8DAB-86FF0477FEC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10" y="4443162"/>
            <a:ext cx="980935" cy="980935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F334A77A-0B56-457E-8F07-67FD0DDF080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03" y="4451044"/>
            <a:ext cx="952633" cy="952633"/>
          </a:xfrm>
          <a:prstGeom prst="rect">
            <a:avLst/>
          </a:prstGeom>
        </p:spPr>
      </p:pic>
      <p:sp>
        <p:nvSpPr>
          <p:cNvPr id="92" name="Ellipse 91">
            <a:extLst>
              <a:ext uri="{FF2B5EF4-FFF2-40B4-BE49-F238E27FC236}">
                <a16:creationId xmlns:a16="http://schemas.microsoft.com/office/drawing/2014/main" id="{747908D3-0B29-4FCA-BA25-DF2537EF7D09}"/>
              </a:ext>
            </a:extLst>
          </p:cNvPr>
          <p:cNvSpPr/>
          <p:nvPr/>
        </p:nvSpPr>
        <p:spPr>
          <a:xfrm>
            <a:off x="2611095" y="2002449"/>
            <a:ext cx="88240" cy="882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5343943-3A25-4BB4-B6A5-D73950BA3349}"/>
              </a:ext>
            </a:extLst>
          </p:cNvPr>
          <p:cNvSpPr/>
          <p:nvPr/>
        </p:nvSpPr>
        <p:spPr>
          <a:xfrm>
            <a:off x="2881337" y="2472609"/>
            <a:ext cx="88240" cy="882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03D2419B-A95B-4D92-8463-BA36FAE2A08B}"/>
              </a:ext>
            </a:extLst>
          </p:cNvPr>
          <p:cNvSpPr/>
          <p:nvPr/>
        </p:nvSpPr>
        <p:spPr>
          <a:xfrm>
            <a:off x="3151821" y="2892723"/>
            <a:ext cx="88240" cy="882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767662D0-B1AF-4130-9EA0-9FC3E0689426}"/>
              </a:ext>
            </a:extLst>
          </p:cNvPr>
          <p:cNvSpPr/>
          <p:nvPr/>
        </p:nvSpPr>
        <p:spPr>
          <a:xfrm>
            <a:off x="4031139" y="3217119"/>
            <a:ext cx="88240" cy="882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FFA26540-60C9-41ED-A342-7A727F5E22C9}"/>
              </a:ext>
            </a:extLst>
          </p:cNvPr>
          <p:cNvSpPr/>
          <p:nvPr/>
        </p:nvSpPr>
        <p:spPr>
          <a:xfrm>
            <a:off x="4204943" y="2014429"/>
            <a:ext cx="88240" cy="882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4F47CA7C-69EE-490B-945B-4BFEE4C98DBC}"/>
              </a:ext>
            </a:extLst>
          </p:cNvPr>
          <p:cNvSpPr/>
          <p:nvPr/>
        </p:nvSpPr>
        <p:spPr>
          <a:xfrm>
            <a:off x="5498849" y="2002449"/>
            <a:ext cx="88240" cy="882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87157F18-AB5A-4884-8614-095474C84B84}"/>
              </a:ext>
            </a:extLst>
          </p:cNvPr>
          <p:cNvSpPr/>
          <p:nvPr/>
        </p:nvSpPr>
        <p:spPr>
          <a:xfrm>
            <a:off x="5827229" y="2472609"/>
            <a:ext cx="88240" cy="882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FF844A4-6ABD-4952-8519-6CC0FC598A24}"/>
              </a:ext>
            </a:extLst>
          </p:cNvPr>
          <p:cNvSpPr/>
          <p:nvPr/>
        </p:nvSpPr>
        <p:spPr>
          <a:xfrm>
            <a:off x="6142349" y="2848603"/>
            <a:ext cx="88240" cy="882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17C79C1-04CE-4E01-B5DA-393DE17D7751}"/>
              </a:ext>
            </a:extLst>
          </p:cNvPr>
          <p:cNvSpPr/>
          <p:nvPr/>
        </p:nvSpPr>
        <p:spPr>
          <a:xfrm>
            <a:off x="7222692" y="3190964"/>
            <a:ext cx="88240" cy="882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73882F1E-5E90-4B83-838B-0BB406A6C356}"/>
              </a:ext>
            </a:extLst>
          </p:cNvPr>
          <p:cNvSpPr/>
          <p:nvPr/>
        </p:nvSpPr>
        <p:spPr>
          <a:xfrm>
            <a:off x="7569026" y="2465025"/>
            <a:ext cx="88240" cy="882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061F4A47-4E5B-4438-A602-1656179ADA92}"/>
              </a:ext>
            </a:extLst>
          </p:cNvPr>
          <p:cNvSpPr/>
          <p:nvPr/>
        </p:nvSpPr>
        <p:spPr>
          <a:xfrm>
            <a:off x="7899046" y="2875652"/>
            <a:ext cx="88240" cy="88240"/>
          </a:xfrm>
          <a:prstGeom prst="ellips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D8FE6F5D-3B85-49AB-BD0E-F27EB3444431}"/>
              </a:ext>
            </a:extLst>
          </p:cNvPr>
          <p:cNvSpPr txBox="1"/>
          <p:nvPr/>
        </p:nvSpPr>
        <p:spPr>
          <a:xfrm>
            <a:off x="3098058" y="5504354"/>
            <a:ext cx="79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  <a:latin typeface="Tw Cen MT" panose="020B0602020104020603" pitchFamily="34" charset="0"/>
              </a:rPr>
              <a:t>Doctor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E7AE2F4D-4D30-45E7-B3B2-6CCE3C77E7B8}"/>
              </a:ext>
            </a:extLst>
          </p:cNvPr>
          <p:cNvSpPr txBox="1"/>
          <p:nvPr/>
        </p:nvSpPr>
        <p:spPr>
          <a:xfrm>
            <a:off x="5356818" y="5526607"/>
            <a:ext cx="79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5D7373"/>
                </a:solidFill>
                <a:latin typeface="Tw Cen MT" panose="020B0602020104020603" pitchFamily="34" charset="0"/>
              </a:rPr>
              <a:t>User</a:t>
            </a:r>
          </a:p>
        </p:txBody>
      </p:sp>
      <p:sp>
        <p:nvSpPr>
          <p:cNvPr id="111" name="Textfeld 110">
            <a:extLst>
              <a:ext uri="{FF2B5EF4-FFF2-40B4-BE49-F238E27FC236}">
                <a16:creationId xmlns:a16="http://schemas.microsoft.com/office/drawing/2014/main" id="{CA7A6215-DAF7-472C-A68A-E7914C64B791}"/>
              </a:ext>
            </a:extLst>
          </p:cNvPr>
          <p:cNvSpPr txBox="1"/>
          <p:nvPr/>
        </p:nvSpPr>
        <p:spPr>
          <a:xfrm>
            <a:off x="7153884" y="5504354"/>
            <a:ext cx="122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/>
                </a:solidFill>
                <a:latin typeface="Tw Cen MT" panose="020B0602020104020603" pitchFamily="34" charset="0"/>
              </a:rPr>
              <a:t>Database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DFD96E0D-55E2-4358-9717-766C555384A5}"/>
              </a:ext>
            </a:extLst>
          </p:cNvPr>
          <p:cNvSpPr txBox="1"/>
          <p:nvPr/>
        </p:nvSpPr>
        <p:spPr>
          <a:xfrm>
            <a:off x="2699335" y="1902359"/>
            <a:ext cx="134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w Cen MT" panose="020B0602020104020603" pitchFamily="34" charset="0"/>
              </a:rPr>
              <a:t>Conduct Initial Test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E4A0F628-FAE1-479D-B3F1-283577A10E59}"/>
              </a:ext>
            </a:extLst>
          </p:cNvPr>
          <p:cNvSpPr txBox="1"/>
          <p:nvPr/>
        </p:nvSpPr>
        <p:spPr>
          <a:xfrm>
            <a:off x="2936210" y="2364386"/>
            <a:ext cx="134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w Cen MT" panose="020B0602020104020603" pitchFamily="34" charset="0"/>
              </a:rPr>
              <a:t>Take Initial Test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D7E5C3D8-117C-4785-8309-6069EB60F972}"/>
              </a:ext>
            </a:extLst>
          </p:cNvPr>
          <p:cNvSpPr txBox="1"/>
          <p:nvPr/>
        </p:nvSpPr>
        <p:spPr>
          <a:xfrm>
            <a:off x="3180570" y="2792909"/>
            <a:ext cx="1095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Tw Cen MT" panose="020B0602020104020603" pitchFamily="34" charset="0"/>
              </a:rPr>
              <a:t>Initial Analyzation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710B6439-AEDC-4FE3-BE6C-71631DB42C18}"/>
              </a:ext>
            </a:extLst>
          </p:cNvPr>
          <p:cNvSpPr txBox="1"/>
          <p:nvPr/>
        </p:nvSpPr>
        <p:spPr>
          <a:xfrm>
            <a:off x="3170086" y="3134281"/>
            <a:ext cx="11974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Tw Cen MT" panose="020B0602020104020603" pitchFamily="34" charset="0"/>
              </a:rPr>
              <a:t>Prepare Level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D3527037-5EDD-4627-A525-611F4947B91D}"/>
              </a:ext>
            </a:extLst>
          </p:cNvPr>
          <p:cNvSpPr txBox="1"/>
          <p:nvPr/>
        </p:nvSpPr>
        <p:spPr>
          <a:xfrm>
            <a:off x="4236984" y="1902359"/>
            <a:ext cx="134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w Cen MT" panose="020B0602020104020603" pitchFamily="34" charset="0"/>
              </a:rPr>
              <a:t>Access Main Menu</a:t>
            </a:r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D28C08F2-3958-4DD5-B593-90703A02C492}"/>
              </a:ext>
            </a:extLst>
          </p:cNvPr>
          <p:cNvSpPr/>
          <p:nvPr/>
        </p:nvSpPr>
        <p:spPr>
          <a:xfrm rot="5400000">
            <a:off x="4340032" y="2261639"/>
            <a:ext cx="45719" cy="200374"/>
          </a:xfrm>
          <a:prstGeom prst="rect">
            <a:avLst/>
          </a:prstGeom>
          <a:solidFill>
            <a:srgbClr val="5D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BB14426D-3E37-4DE4-BD1A-A00F4D909DD5}"/>
              </a:ext>
            </a:extLst>
          </p:cNvPr>
          <p:cNvSpPr/>
          <p:nvPr/>
        </p:nvSpPr>
        <p:spPr>
          <a:xfrm rot="5400000">
            <a:off x="4340032" y="2703367"/>
            <a:ext cx="45719" cy="200374"/>
          </a:xfrm>
          <a:prstGeom prst="rect">
            <a:avLst/>
          </a:prstGeom>
          <a:solidFill>
            <a:srgbClr val="5D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3CC8AE1D-3DAE-433E-89BA-5DCD496E40F2}"/>
              </a:ext>
            </a:extLst>
          </p:cNvPr>
          <p:cNvSpPr/>
          <p:nvPr/>
        </p:nvSpPr>
        <p:spPr>
          <a:xfrm rot="5400000">
            <a:off x="4340032" y="3145095"/>
            <a:ext cx="45719" cy="200374"/>
          </a:xfrm>
          <a:prstGeom prst="rect">
            <a:avLst/>
          </a:prstGeom>
          <a:solidFill>
            <a:srgbClr val="5D737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4525F2DF-EBCE-4402-93FA-970012BB0A31}"/>
              </a:ext>
            </a:extLst>
          </p:cNvPr>
          <p:cNvSpPr txBox="1"/>
          <p:nvPr/>
        </p:nvSpPr>
        <p:spPr>
          <a:xfrm>
            <a:off x="4386571" y="2194792"/>
            <a:ext cx="134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w Cen MT" panose="020B0602020104020603" pitchFamily="34" charset="0"/>
              </a:rPr>
              <a:t>Play Level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CB0A9A5A-2298-4C38-89E3-C259AEAAD2CF}"/>
              </a:ext>
            </a:extLst>
          </p:cNvPr>
          <p:cNvSpPr txBox="1"/>
          <p:nvPr/>
        </p:nvSpPr>
        <p:spPr>
          <a:xfrm>
            <a:off x="4398577" y="2656117"/>
            <a:ext cx="1346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w Cen MT" panose="020B0602020104020603" pitchFamily="34" charset="0"/>
              </a:rPr>
              <a:t>View Tutorial</a:t>
            </a:r>
          </a:p>
        </p:txBody>
      </p:sp>
      <p:sp>
        <p:nvSpPr>
          <p:cNvPr id="122" name="Textfeld 121">
            <a:extLst>
              <a:ext uri="{FF2B5EF4-FFF2-40B4-BE49-F238E27FC236}">
                <a16:creationId xmlns:a16="http://schemas.microsoft.com/office/drawing/2014/main" id="{8B2DAC97-3CE0-4020-BFB2-139457FF63C8}"/>
              </a:ext>
            </a:extLst>
          </p:cNvPr>
          <p:cNvSpPr txBox="1"/>
          <p:nvPr/>
        </p:nvSpPr>
        <p:spPr>
          <a:xfrm>
            <a:off x="4411504" y="3092943"/>
            <a:ext cx="134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w Cen MT" panose="020B0602020104020603" pitchFamily="34" charset="0"/>
              </a:rPr>
              <a:t>View Reward Gallery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5670EA74-D078-41FB-A703-6BEA5365B123}"/>
              </a:ext>
            </a:extLst>
          </p:cNvPr>
          <p:cNvSpPr txBox="1"/>
          <p:nvPr/>
        </p:nvSpPr>
        <p:spPr>
          <a:xfrm>
            <a:off x="5583177" y="1897809"/>
            <a:ext cx="1552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w Cen MT" panose="020B0602020104020603" pitchFamily="34" charset="0"/>
              </a:rPr>
              <a:t>Provide Tutorial/Level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2D3F6709-9FBC-46E9-B210-92A2CE4D0CB9}"/>
              </a:ext>
            </a:extLst>
          </p:cNvPr>
          <p:cNvSpPr txBox="1"/>
          <p:nvPr/>
        </p:nvSpPr>
        <p:spPr>
          <a:xfrm>
            <a:off x="5868227" y="2371585"/>
            <a:ext cx="1552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w Cen MT" panose="020B0602020104020603" pitchFamily="34" charset="0"/>
              </a:rPr>
              <a:t>Play Stage 1-3</a:t>
            </a: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12A7CC87-7219-4DDD-A185-6783BD61C936}"/>
              </a:ext>
            </a:extLst>
          </p:cNvPr>
          <p:cNvSpPr txBox="1"/>
          <p:nvPr/>
        </p:nvSpPr>
        <p:spPr>
          <a:xfrm>
            <a:off x="6188419" y="2752300"/>
            <a:ext cx="1552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w Cen MT" panose="020B0602020104020603" pitchFamily="34" charset="0"/>
              </a:rPr>
              <a:t>Give Stage Rewards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9158E908-3733-47B5-9398-9E824F73243F}"/>
              </a:ext>
            </a:extLst>
          </p:cNvPr>
          <p:cNvSpPr txBox="1"/>
          <p:nvPr/>
        </p:nvSpPr>
        <p:spPr>
          <a:xfrm>
            <a:off x="6157918" y="3099040"/>
            <a:ext cx="1172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Tw Cen MT" panose="020B0602020104020603" pitchFamily="34" charset="0"/>
              </a:rPr>
              <a:t>Update Progress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9BB9399B-E48C-4540-BD8B-449AB862F723}"/>
              </a:ext>
            </a:extLst>
          </p:cNvPr>
          <p:cNvSpPr txBox="1"/>
          <p:nvPr/>
        </p:nvSpPr>
        <p:spPr>
          <a:xfrm>
            <a:off x="7620752" y="2349120"/>
            <a:ext cx="1552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w Cen MT" panose="020B0602020104020603" pitchFamily="34" charset="0"/>
              </a:rPr>
              <a:t>Monitor Progress</a:t>
            </a:r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0E1C3327-5083-4435-B5E2-A02A9CAEAC53}"/>
              </a:ext>
            </a:extLst>
          </p:cNvPr>
          <p:cNvSpPr txBox="1"/>
          <p:nvPr/>
        </p:nvSpPr>
        <p:spPr>
          <a:xfrm>
            <a:off x="7949416" y="2769871"/>
            <a:ext cx="1704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w Cen MT" panose="020B0602020104020603" pitchFamily="34" charset="0"/>
              </a:rPr>
              <a:t>Record/Give Feedback</a:t>
            </a:r>
          </a:p>
        </p:txBody>
      </p:sp>
    </p:spTree>
    <p:extLst>
      <p:ext uri="{BB962C8B-B14F-4D97-AF65-F5344CB8AC3E}">
        <p14:creationId xmlns:p14="http://schemas.microsoft.com/office/powerpoint/2010/main" val="43695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10550" y="-8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requirements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Freihandform: Form 49">
            <a:extLst>
              <a:ext uri="{FF2B5EF4-FFF2-40B4-BE49-F238E27FC236}">
                <a16:creationId xmlns:a16="http://schemas.microsoft.com/office/drawing/2014/main" id="{E0C5A294-1BA4-47E3-9FB9-94B4586083AE}"/>
              </a:ext>
            </a:extLst>
          </p:cNvPr>
          <p:cNvSpPr/>
          <p:nvPr/>
        </p:nvSpPr>
        <p:spPr>
          <a:xfrm rot="16200000">
            <a:off x="628456" y="3700158"/>
            <a:ext cx="3199376" cy="1726894"/>
          </a:xfrm>
          <a:custGeom>
            <a:avLst/>
            <a:gdLst>
              <a:gd name="connsiteX0" fmla="*/ 2156283 w 2339439"/>
              <a:gd name="connsiteY0" fmla="*/ 732309 h 1451463"/>
              <a:gd name="connsiteX1" fmla="*/ 2055343 w 2339439"/>
              <a:gd name="connsiteY1" fmla="*/ 631369 h 1451463"/>
              <a:gd name="connsiteX2" fmla="*/ 1954403 w 2339439"/>
              <a:gd name="connsiteY2" fmla="*/ 732309 h 1451463"/>
              <a:gd name="connsiteX3" fmla="*/ 2055343 w 2339439"/>
              <a:gd name="connsiteY3" fmla="*/ 833249 h 1451463"/>
              <a:gd name="connsiteX4" fmla="*/ 2156283 w 2339439"/>
              <a:gd name="connsiteY4" fmla="*/ 732309 h 1451463"/>
              <a:gd name="connsiteX5" fmla="*/ 2339439 w 2339439"/>
              <a:gd name="connsiteY5" fmla="*/ 725732 h 1451463"/>
              <a:gd name="connsiteX6" fmla="*/ 1613708 w 2339439"/>
              <a:gd name="connsiteY6" fmla="*/ 1451463 h 1451463"/>
              <a:gd name="connsiteX7" fmla="*/ 0 w 2339439"/>
              <a:gd name="connsiteY7" fmla="*/ 1451463 h 1451463"/>
              <a:gd name="connsiteX8" fmla="*/ 0 w 2339439"/>
              <a:gd name="connsiteY8" fmla="*/ 0 h 1451463"/>
              <a:gd name="connsiteX9" fmla="*/ 1613708 w 2339439"/>
              <a:gd name="connsiteY9" fmla="*/ 0 h 145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9439" h="1451463">
                <a:moveTo>
                  <a:pt x="2156283" y="732309"/>
                </a:moveTo>
                <a:cubicBezTo>
                  <a:pt x="2156283" y="676561"/>
                  <a:pt x="2111091" y="631369"/>
                  <a:pt x="2055343" y="631369"/>
                </a:cubicBezTo>
                <a:cubicBezTo>
                  <a:pt x="1999595" y="631369"/>
                  <a:pt x="1954403" y="676561"/>
                  <a:pt x="1954403" y="732309"/>
                </a:cubicBezTo>
                <a:cubicBezTo>
                  <a:pt x="1954403" y="788057"/>
                  <a:pt x="1999595" y="833249"/>
                  <a:pt x="2055343" y="833249"/>
                </a:cubicBezTo>
                <a:cubicBezTo>
                  <a:pt x="2111091" y="833249"/>
                  <a:pt x="2156283" y="788057"/>
                  <a:pt x="2156283" y="732309"/>
                </a:cubicBezTo>
                <a:close/>
                <a:moveTo>
                  <a:pt x="2339439" y="725732"/>
                </a:moveTo>
                <a:lnTo>
                  <a:pt x="1613708" y="1451463"/>
                </a:lnTo>
                <a:lnTo>
                  <a:pt x="0" y="1451463"/>
                </a:lnTo>
                <a:lnTo>
                  <a:pt x="0" y="0"/>
                </a:lnTo>
                <a:lnTo>
                  <a:pt x="1613708" y="0"/>
                </a:lnTo>
                <a:close/>
              </a:path>
            </a:pathLst>
          </a:custGeom>
          <a:solidFill>
            <a:srgbClr val="FF59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A3DFB3B1-FDB3-4A6A-8FE0-6132672031D6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2235970" y="-14"/>
            <a:ext cx="0" cy="321441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Freihandform: Form 53">
            <a:extLst>
              <a:ext uri="{FF2B5EF4-FFF2-40B4-BE49-F238E27FC236}">
                <a16:creationId xmlns:a16="http://schemas.microsoft.com/office/drawing/2014/main" id="{5C07C324-CB1E-4070-9D66-CCE51732CB5B}"/>
              </a:ext>
            </a:extLst>
          </p:cNvPr>
          <p:cNvSpPr/>
          <p:nvPr/>
        </p:nvSpPr>
        <p:spPr>
          <a:xfrm rot="16200000">
            <a:off x="2769820" y="3700158"/>
            <a:ext cx="3199376" cy="1726894"/>
          </a:xfrm>
          <a:custGeom>
            <a:avLst/>
            <a:gdLst>
              <a:gd name="connsiteX0" fmla="*/ 2156283 w 2339439"/>
              <a:gd name="connsiteY0" fmla="*/ 732309 h 1451463"/>
              <a:gd name="connsiteX1" fmla="*/ 2055343 w 2339439"/>
              <a:gd name="connsiteY1" fmla="*/ 631369 h 1451463"/>
              <a:gd name="connsiteX2" fmla="*/ 1954403 w 2339439"/>
              <a:gd name="connsiteY2" fmla="*/ 732309 h 1451463"/>
              <a:gd name="connsiteX3" fmla="*/ 2055343 w 2339439"/>
              <a:gd name="connsiteY3" fmla="*/ 833249 h 1451463"/>
              <a:gd name="connsiteX4" fmla="*/ 2156283 w 2339439"/>
              <a:gd name="connsiteY4" fmla="*/ 732309 h 1451463"/>
              <a:gd name="connsiteX5" fmla="*/ 2339439 w 2339439"/>
              <a:gd name="connsiteY5" fmla="*/ 725732 h 1451463"/>
              <a:gd name="connsiteX6" fmla="*/ 1613708 w 2339439"/>
              <a:gd name="connsiteY6" fmla="*/ 1451463 h 1451463"/>
              <a:gd name="connsiteX7" fmla="*/ 0 w 2339439"/>
              <a:gd name="connsiteY7" fmla="*/ 1451463 h 1451463"/>
              <a:gd name="connsiteX8" fmla="*/ 0 w 2339439"/>
              <a:gd name="connsiteY8" fmla="*/ 0 h 1451463"/>
              <a:gd name="connsiteX9" fmla="*/ 1613708 w 2339439"/>
              <a:gd name="connsiteY9" fmla="*/ 0 h 145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9439" h="1451463">
                <a:moveTo>
                  <a:pt x="2156283" y="732309"/>
                </a:moveTo>
                <a:cubicBezTo>
                  <a:pt x="2156283" y="676561"/>
                  <a:pt x="2111091" y="631369"/>
                  <a:pt x="2055343" y="631369"/>
                </a:cubicBezTo>
                <a:cubicBezTo>
                  <a:pt x="1999595" y="631369"/>
                  <a:pt x="1954403" y="676561"/>
                  <a:pt x="1954403" y="732309"/>
                </a:cubicBezTo>
                <a:cubicBezTo>
                  <a:pt x="1954403" y="788057"/>
                  <a:pt x="1999595" y="833249"/>
                  <a:pt x="2055343" y="833249"/>
                </a:cubicBezTo>
                <a:cubicBezTo>
                  <a:pt x="2111091" y="833249"/>
                  <a:pt x="2156283" y="788057"/>
                  <a:pt x="2156283" y="732309"/>
                </a:cubicBezTo>
                <a:close/>
                <a:moveTo>
                  <a:pt x="2339439" y="725732"/>
                </a:moveTo>
                <a:lnTo>
                  <a:pt x="1613708" y="1451463"/>
                </a:lnTo>
                <a:lnTo>
                  <a:pt x="0" y="1451463"/>
                </a:lnTo>
                <a:lnTo>
                  <a:pt x="0" y="0"/>
                </a:lnTo>
                <a:lnTo>
                  <a:pt x="1613708" y="0"/>
                </a:lnTo>
                <a:close/>
              </a:path>
            </a:pathLst>
          </a:custGeom>
          <a:solidFill>
            <a:srgbClr val="52CBB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29FCB085-AB1E-429C-ADD0-482D7BFBAD0A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4377334" y="-14"/>
            <a:ext cx="0" cy="321441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Freihandform: Form 55">
            <a:extLst>
              <a:ext uri="{FF2B5EF4-FFF2-40B4-BE49-F238E27FC236}">
                <a16:creationId xmlns:a16="http://schemas.microsoft.com/office/drawing/2014/main" id="{B4E2E752-B348-4D48-BFEA-0972510D793B}"/>
              </a:ext>
            </a:extLst>
          </p:cNvPr>
          <p:cNvSpPr/>
          <p:nvPr/>
        </p:nvSpPr>
        <p:spPr>
          <a:xfrm rot="16200000">
            <a:off x="4911184" y="3700158"/>
            <a:ext cx="3199376" cy="1726894"/>
          </a:xfrm>
          <a:custGeom>
            <a:avLst/>
            <a:gdLst>
              <a:gd name="connsiteX0" fmla="*/ 2156283 w 2339439"/>
              <a:gd name="connsiteY0" fmla="*/ 732309 h 1451463"/>
              <a:gd name="connsiteX1" fmla="*/ 2055343 w 2339439"/>
              <a:gd name="connsiteY1" fmla="*/ 631369 h 1451463"/>
              <a:gd name="connsiteX2" fmla="*/ 1954403 w 2339439"/>
              <a:gd name="connsiteY2" fmla="*/ 732309 h 1451463"/>
              <a:gd name="connsiteX3" fmla="*/ 2055343 w 2339439"/>
              <a:gd name="connsiteY3" fmla="*/ 833249 h 1451463"/>
              <a:gd name="connsiteX4" fmla="*/ 2156283 w 2339439"/>
              <a:gd name="connsiteY4" fmla="*/ 732309 h 1451463"/>
              <a:gd name="connsiteX5" fmla="*/ 2339439 w 2339439"/>
              <a:gd name="connsiteY5" fmla="*/ 725732 h 1451463"/>
              <a:gd name="connsiteX6" fmla="*/ 1613708 w 2339439"/>
              <a:gd name="connsiteY6" fmla="*/ 1451463 h 1451463"/>
              <a:gd name="connsiteX7" fmla="*/ 0 w 2339439"/>
              <a:gd name="connsiteY7" fmla="*/ 1451463 h 1451463"/>
              <a:gd name="connsiteX8" fmla="*/ 0 w 2339439"/>
              <a:gd name="connsiteY8" fmla="*/ 0 h 1451463"/>
              <a:gd name="connsiteX9" fmla="*/ 1613708 w 2339439"/>
              <a:gd name="connsiteY9" fmla="*/ 0 h 145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9439" h="1451463">
                <a:moveTo>
                  <a:pt x="2156283" y="732309"/>
                </a:moveTo>
                <a:cubicBezTo>
                  <a:pt x="2156283" y="676561"/>
                  <a:pt x="2111091" y="631369"/>
                  <a:pt x="2055343" y="631369"/>
                </a:cubicBezTo>
                <a:cubicBezTo>
                  <a:pt x="1999595" y="631369"/>
                  <a:pt x="1954403" y="676561"/>
                  <a:pt x="1954403" y="732309"/>
                </a:cubicBezTo>
                <a:cubicBezTo>
                  <a:pt x="1954403" y="788057"/>
                  <a:pt x="1999595" y="833249"/>
                  <a:pt x="2055343" y="833249"/>
                </a:cubicBezTo>
                <a:cubicBezTo>
                  <a:pt x="2111091" y="833249"/>
                  <a:pt x="2156283" y="788057"/>
                  <a:pt x="2156283" y="732309"/>
                </a:cubicBezTo>
                <a:close/>
                <a:moveTo>
                  <a:pt x="2339439" y="725732"/>
                </a:moveTo>
                <a:lnTo>
                  <a:pt x="1613708" y="1451463"/>
                </a:lnTo>
                <a:lnTo>
                  <a:pt x="0" y="1451463"/>
                </a:lnTo>
                <a:lnTo>
                  <a:pt x="0" y="0"/>
                </a:lnTo>
                <a:lnTo>
                  <a:pt x="1613708" y="0"/>
                </a:lnTo>
                <a:close/>
              </a:path>
            </a:pathLst>
          </a:custGeom>
          <a:solidFill>
            <a:srgbClr val="FEC63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56EE1CA9-2499-496E-92A4-5263570600BA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6518698" y="-14"/>
            <a:ext cx="0" cy="321441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97784041-52A7-4757-A996-4676A727844F}"/>
              </a:ext>
            </a:extLst>
          </p:cNvPr>
          <p:cNvSpPr/>
          <p:nvPr/>
        </p:nvSpPr>
        <p:spPr>
          <a:xfrm rot="16200000">
            <a:off x="7052548" y="3700158"/>
            <a:ext cx="3199376" cy="1726894"/>
          </a:xfrm>
          <a:custGeom>
            <a:avLst/>
            <a:gdLst>
              <a:gd name="connsiteX0" fmla="*/ 2156283 w 2339439"/>
              <a:gd name="connsiteY0" fmla="*/ 732309 h 1451463"/>
              <a:gd name="connsiteX1" fmla="*/ 2055343 w 2339439"/>
              <a:gd name="connsiteY1" fmla="*/ 631369 h 1451463"/>
              <a:gd name="connsiteX2" fmla="*/ 1954403 w 2339439"/>
              <a:gd name="connsiteY2" fmla="*/ 732309 h 1451463"/>
              <a:gd name="connsiteX3" fmla="*/ 2055343 w 2339439"/>
              <a:gd name="connsiteY3" fmla="*/ 833249 h 1451463"/>
              <a:gd name="connsiteX4" fmla="*/ 2156283 w 2339439"/>
              <a:gd name="connsiteY4" fmla="*/ 732309 h 1451463"/>
              <a:gd name="connsiteX5" fmla="*/ 2339439 w 2339439"/>
              <a:gd name="connsiteY5" fmla="*/ 725732 h 1451463"/>
              <a:gd name="connsiteX6" fmla="*/ 1613708 w 2339439"/>
              <a:gd name="connsiteY6" fmla="*/ 1451463 h 1451463"/>
              <a:gd name="connsiteX7" fmla="*/ 0 w 2339439"/>
              <a:gd name="connsiteY7" fmla="*/ 1451463 h 1451463"/>
              <a:gd name="connsiteX8" fmla="*/ 0 w 2339439"/>
              <a:gd name="connsiteY8" fmla="*/ 0 h 1451463"/>
              <a:gd name="connsiteX9" fmla="*/ 1613708 w 2339439"/>
              <a:gd name="connsiteY9" fmla="*/ 0 h 145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39439" h="1451463">
                <a:moveTo>
                  <a:pt x="2156283" y="732309"/>
                </a:moveTo>
                <a:cubicBezTo>
                  <a:pt x="2156283" y="676561"/>
                  <a:pt x="2111091" y="631369"/>
                  <a:pt x="2055343" y="631369"/>
                </a:cubicBezTo>
                <a:cubicBezTo>
                  <a:pt x="1999595" y="631369"/>
                  <a:pt x="1954403" y="676561"/>
                  <a:pt x="1954403" y="732309"/>
                </a:cubicBezTo>
                <a:cubicBezTo>
                  <a:pt x="1954403" y="788057"/>
                  <a:pt x="1999595" y="833249"/>
                  <a:pt x="2055343" y="833249"/>
                </a:cubicBezTo>
                <a:cubicBezTo>
                  <a:pt x="2111091" y="833249"/>
                  <a:pt x="2156283" y="788057"/>
                  <a:pt x="2156283" y="732309"/>
                </a:cubicBezTo>
                <a:close/>
                <a:moveTo>
                  <a:pt x="2339439" y="725732"/>
                </a:moveTo>
                <a:lnTo>
                  <a:pt x="1613708" y="1451463"/>
                </a:lnTo>
                <a:lnTo>
                  <a:pt x="0" y="1451463"/>
                </a:lnTo>
                <a:lnTo>
                  <a:pt x="0" y="0"/>
                </a:lnTo>
                <a:lnTo>
                  <a:pt x="1613708" y="0"/>
                </a:lnTo>
                <a:close/>
              </a:path>
            </a:pathLst>
          </a:custGeom>
          <a:solidFill>
            <a:srgbClr val="5D737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AB5F963F-9B15-40F6-A165-088688F40B39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660062" y="-14"/>
            <a:ext cx="0" cy="3214412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B8254E0-7E1A-4468-8286-B1249711FD15}"/>
              </a:ext>
            </a:extLst>
          </p:cNvPr>
          <p:cNvSpPr txBox="1"/>
          <p:nvPr/>
        </p:nvSpPr>
        <p:spPr>
          <a:xfrm>
            <a:off x="1516321" y="3953993"/>
            <a:ext cx="146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Tw Cen MT" panose="020B0602020104020603" pitchFamily="34" charset="0"/>
              </a:rPr>
              <a:t>MUST HAVE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E5B267C5-49D0-419C-B7CE-296D991B79DB}"/>
              </a:ext>
            </a:extLst>
          </p:cNvPr>
          <p:cNvSpPr txBox="1"/>
          <p:nvPr/>
        </p:nvSpPr>
        <p:spPr>
          <a:xfrm>
            <a:off x="3579123" y="3953993"/>
            <a:ext cx="159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Tw Cen MT" panose="020B0602020104020603" pitchFamily="34" charset="0"/>
              </a:rPr>
              <a:t>SHOULD HAVE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ED34C7EE-927B-43E5-9C95-DCEB2118FC17}"/>
              </a:ext>
            </a:extLst>
          </p:cNvPr>
          <p:cNvSpPr txBox="1"/>
          <p:nvPr/>
        </p:nvSpPr>
        <p:spPr>
          <a:xfrm>
            <a:off x="5756745" y="3953993"/>
            <a:ext cx="1470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Tw Cen MT" panose="020B0602020104020603" pitchFamily="34" charset="0"/>
              </a:rPr>
              <a:t>COULD HAVE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9C191E3F-B3A3-4167-A8D4-3EC6E5479384}"/>
              </a:ext>
            </a:extLst>
          </p:cNvPr>
          <p:cNvSpPr txBox="1"/>
          <p:nvPr/>
        </p:nvSpPr>
        <p:spPr>
          <a:xfrm>
            <a:off x="7876957" y="3953993"/>
            <a:ext cx="163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Tw Cen MT" panose="020B0602020104020603" pitchFamily="34" charset="0"/>
              </a:rPr>
              <a:t>NICE TO HAVE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4352DEC-3514-4B80-8BFF-BB403DEE7444}"/>
              </a:ext>
            </a:extLst>
          </p:cNvPr>
          <p:cNvSpPr txBox="1"/>
          <p:nvPr/>
        </p:nvSpPr>
        <p:spPr>
          <a:xfrm>
            <a:off x="1315005" y="4496161"/>
            <a:ext cx="1826275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Games of varying range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New Game Levels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Mascot presence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Mascot encouragement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Main Menu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100" dirty="0"/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1059B0B3-04EF-4340-831A-82FFF1482D02}"/>
              </a:ext>
            </a:extLst>
          </p:cNvPr>
          <p:cNvSpPr txBox="1"/>
          <p:nvPr/>
        </p:nvSpPr>
        <p:spPr>
          <a:xfrm>
            <a:off x="3484560" y="4516010"/>
            <a:ext cx="1826275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Easy Initial Test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Video Tutorial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Liberty to view Gallery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Incentives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Progress Update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100" dirty="0"/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457FC6D9-E83D-4AB4-9144-0C7A72E31541}"/>
              </a:ext>
            </a:extLst>
          </p:cNvPr>
          <p:cNvSpPr txBox="1"/>
          <p:nvPr/>
        </p:nvSpPr>
        <p:spPr>
          <a:xfrm>
            <a:off x="5654115" y="4535859"/>
            <a:ext cx="1826275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Feedback System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Weekly Follow-up Sessions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100" dirty="0"/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0CB57A57-AC37-401E-8307-D365568B6E51}"/>
              </a:ext>
            </a:extLst>
          </p:cNvPr>
          <p:cNvSpPr txBox="1"/>
          <p:nvPr/>
        </p:nvSpPr>
        <p:spPr>
          <a:xfrm>
            <a:off x="7823670" y="4555708"/>
            <a:ext cx="1826275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Automating evaluation process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100" dirty="0"/>
              <a:t>Doctors/Therapists/ Teacher/Parents encouragement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87198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410550" y="-8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stakeholders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7DE3265B-15EC-4C1A-8A7C-0E38A236E113}"/>
              </a:ext>
            </a:extLst>
          </p:cNvPr>
          <p:cNvSpPr/>
          <p:nvPr/>
        </p:nvSpPr>
        <p:spPr>
          <a:xfrm rot="10800000">
            <a:off x="3924391" y="2682025"/>
            <a:ext cx="1624729" cy="1493947"/>
          </a:xfrm>
          <a:prstGeom prst="rightArrow">
            <a:avLst/>
          </a:prstGeom>
          <a:solidFill>
            <a:srgbClr val="FF5969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C82FC69D-1A20-44A1-9BEE-FB58046E43C7}"/>
              </a:ext>
            </a:extLst>
          </p:cNvPr>
          <p:cNvSpPr/>
          <p:nvPr/>
        </p:nvSpPr>
        <p:spPr>
          <a:xfrm>
            <a:off x="5546270" y="2682026"/>
            <a:ext cx="1624729" cy="1493947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E1707A6-F63D-44A2-A383-184EAAE17C8B}"/>
              </a:ext>
            </a:extLst>
          </p:cNvPr>
          <p:cNvSpPr txBox="1"/>
          <p:nvPr/>
        </p:nvSpPr>
        <p:spPr>
          <a:xfrm>
            <a:off x="4376451" y="3253810"/>
            <a:ext cx="114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Internal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697D5D43-2152-4F4B-ADAB-F226BFBDE263}"/>
              </a:ext>
            </a:extLst>
          </p:cNvPr>
          <p:cNvSpPr txBox="1"/>
          <p:nvPr/>
        </p:nvSpPr>
        <p:spPr>
          <a:xfrm>
            <a:off x="5710955" y="3253810"/>
            <a:ext cx="1147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External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ECAE8B-B607-4DED-BDCA-B7092D9EFC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87" y="1784416"/>
            <a:ext cx="952633" cy="952633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5DB52791-830E-4AB1-8FE6-374A9AD91D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00" y="3623142"/>
            <a:ext cx="952633" cy="952633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3D7616E6-1767-4AD4-ADDF-CBC7E8DBE73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218" y="1136582"/>
            <a:ext cx="952633" cy="952633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88692868-ABE9-4778-AF6D-B7419689103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197" y="755636"/>
            <a:ext cx="952633" cy="952633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21DB4EF7-5F87-4218-A05E-4E31D35774C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371" y="2273166"/>
            <a:ext cx="952633" cy="952633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ED5120B9-AB5C-4D6C-9258-ED7244FDA17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647" y="3567006"/>
            <a:ext cx="952633" cy="952633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C844FA36-CA49-42B3-BECD-AA609F293C2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3" y="4768785"/>
            <a:ext cx="952633" cy="952633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3354E92D-D5F8-4D72-9C1B-5AA5C193A0D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006" y="5626031"/>
            <a:ext cx="952633" cy="952633"/>
          </a:xfrm>
          <a:prstGeom prst="rect">
            <a:avLst/>
          </a:prstGeom>
        </p:spPr>
      </p:pic>
      <p:sp>
        <p:nvSpPr>
          <p:cNvPr id="75" name="Textfeld 74">
            <a:extLst>
              <a:ext uri="{FF2B5EF4-FFF2-40B4-BE49-F238E27FC236}">
                <a16:creationId xmlns:a16="http://schemas.microsoft.com/office/drawing/2014/main" id="{44B9F983-B4B4-449D-B913-2BACF321665F}"/>
              </a:ext>
            </a:extLst>
          </p:cNvPr>
          <p:cNvSpPr txBox="1"/>
          <p:nvPr/>
        </p:nvSpPr>
        <p:spPr>
          <a:xfrm>
            <a:off x="1916445" y="2118774"/>
            <a:ext cx="163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Product Owner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3C6A042B-7DC4-4723-B82A-B29847942CFF}"/>
              </a:ext>
            </a:extLst>
          </p:cNvPr>
          <p:cNvSpPr txBox="1"/>
          <p:nvPr/>
        </p:nvSpPr>
        <p:spPr>
          <a:xfrm>
            <a:off x="1919495" y="3936286"/>
            <a:ext cx="163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Development Team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1BDC4D6-D47A-45E9-91D3-F767E70688D3}"/>
              </a:ext>
            </a:extLst>
          </p:cNvPr>
          <p:cNvSpPr txBox="1"/>
          <p:nvPr/>
        </p:nvSpPr>
        <p:spPr>
          <a:xfrm>
            <a:off x="5287215" y="1047286"/>
            <a:ext cx="95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Teacher</a:t>
            </a:r>
          </a:p>
        </p:txBody>
      </p:sp>
      <p:sp>
        <p:nvSpPr>
          <p:cNvPr id="83" name="Textfeld 82">
            <a:extLst>
              <a:ext uri="{FF2B5EF4-FFF2-40B4-BE49-F238E27FC236}">
                <a16:creationId xmlns:a16="http://schemas.microsoft.com/office/drawing/2014/main" id="{125F80DA-93B0-4879-B8EB-98481CE3887D}"/>
              </a:ext>
            </a:extLst>
          </p:cNvPr>
          <p:cNvSpPr txBox="1"/>
          <p:nvPr/>
        </p:nvSpPr>
        <p:spPr>
          <a:xfrm>
            <a:off x="6788150" y="1520701"/>
            <a:ext cx="114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Therapist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3675C480-A6FF-4C8F-A52B-2C079D9A3B8F}"/>
              </a:ext>
            </a:extLst>
          </p:cNvPr>
          <p:cNvSpPr txBox="1"/>
          <p:nvPr/>
        </p:nvSpPr>
        <p:spPr>
          <a:xfrm>
            <a:off x="8095044" y="2564816"/>
            <a:ext cx="92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Parents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DAC150B3-F0FE-4E85-9EA2-9F2C0804E9E9}"/>
              </a:ext>
            </a:extLst>
          </p:cNvPr>
          <p:cNvSpPr txBox="1"/>
          <p:nvPr/>
        </p:nvSpPr>
        <p:spPr>
          <a:xfrm>
            <a:off x="8143992" y="3914792"/>
            <a:ext cx="928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Users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54BF92D4-91AF-4ED7-9710-28318D2CB88F}"/>
              </a:ext>
            </a:extLst>
          </p:cNvPr>
          <p:cNvSpPr txBox="1"/>
          <p:nvPr/>
        </p:nvSpPr>
        <p:spPr>
          <a:xfrm>
            <a:off x="6613283" y="5014133"/>
            <a:ext cx="162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Implant Manufacturer</a:t>
            </a: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1C6DE6A2-59B4-4981-8528-8E2BDAC50894}"/>
              </a:ext>
            </a:extLst>
          </p:cNvPr>
          <p:cNvSpPr txBox="1"/>
          <p:nvPr/>
        </p:nvSpPr>
        <p:spPr>
          <a:xfrm>
            <a:off x="4874853" y="5779183"/>
            <a:ext cx="162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Other potential Users</a:t>
            </a:r>
          </a:p>
        </p:txBody>
      </p:sp>
    </p:spTree>
    <p:extLst>
      <p:ext uri="{BB962C8B-B14F-4D97-AF65-F5344CB8AC3E}">
        <p14:creationId xmlns:p14="http://schemas.microsoft.com/office/powerpoint/2010/main" val="149555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213410" y="-2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491647" y="-4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project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1636127" y="-6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BBE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2924" y="3195480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use cases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168846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process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382637" y="0"/>
            <a:ext cx="10537118" cy="6858000"/>
            <a:chOff x="-1126281" y="-1"/>
            <a:chExt cx="10537118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-1126281" y="-1"/>
              <a:ext cx="10537118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7888759" y="3251161"/>
              <a:ext cx="2490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stakeholders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concept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026" name="Picture 2" descr="https://lh3.googleusercontent.com/8No2AWZlsN-74lF8gsugFlFS5IhxeDi1gsHtrbGuZW1TT_JODAotksvdwDIGn4RwJKhQ4gkWeT8jjW0GRyneEl2x-kd7W4QZdwiGME_dRQ436lJUg7JjTKo-h1nOywiAp6in7j_d4ekx7Xby5Q">
            <a:extLst>
              <a:ext uri="{FF2B5EF4-FFF2-40B4-BE49-F238E27FC236}">
                <a16:creationId xmlns:a16="http://schemas.microsoft.com/office/drawing/2014/main" id="{8E481251-4076-4832-B253-57BC5B85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420" y="6176082"/>
            <a:ext cx="24098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6.googleusercontent.com/vYwIm8WBR7tfEQEY3XFCncD4Bf9JzN3Nh9xPtMccLlWSO25pCGNITrmKmEn3IZRIrrlHBVjCpvNk7MzhOGBQC-wwWqWPM_0EDEfRZ8HmP82hAu0E9tjzx-jy_RuUqK5WZYRAgftg">
            <a:extLst>
              <a:ext uri="{FF2B5EF4-FFF2-40B4-BE49-F238E27FC236}">
                <a16:creationId xmlns:a16="http://schemas.microsoft.com/office/drawing/2014/main" id="{E3634776-A029-469B-B8C3-082023846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46" y="1403189"/>
            <a:ext cx="8215083" cy="36885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72144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1273</Words>
  <Application>Microsoft Office PowerPoint</Application>
  <PresentationFormat>Widescreen</PresentationFormat>
  <Paragraphs>600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Appari, Praveen Kumar (SRH Hochschule Heidelberg Student)</cp:lastModifiedBy>
  <cp:revision>83</cp:revision>
  <dcterms:created xsi:type="dcterms:W3CDTF">2017-01-05T13:17:27Z</dcterms:created>
  <dcterms:modified xsi:type="dcterms:W3CDTF">2019-06-21T19:50:14Z</dcterms:modified>
</cp:coreProperties>
</file>